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4"/>
  </p:notesMasterIdLst>
  <p:sldIdLst>
    <p:sldId id="278" r:id="rId2"/>
    <p:sldId id="285" r:id="rId3"/>
    <p:sldId id="259" r:id="rId4"/>
    <p:sldId id="261" r:id="rId5"/>
    <p:sldId id="262" r:id="rId6"/>
    <p:sldId id="265" r:id="rId7"/>
    <p:sldId id="266" r:id="rId8"/>
    <p:sldId id="270" r:id="rId9"/>
    <p:sldId id="279" r:id="rId10"/>
    <p:sldId id="281" r:id="rId11"/>
    <p:sldId id="282" r:id="rId12"/>
    <p:sldId id="283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92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792418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22295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63" name="Google Shape;363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4" name="Google Shape;364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00949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24507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04" name="Google Shape;40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2903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64330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4229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4" name="Google Shape;14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2850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5202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22" name="Google Shape;22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66182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01368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5265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27" name="Google Shape;327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417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285037" y="1828802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697037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8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5"/>
          <p:cNvSpPr txBox="1"/>
          <p:nvPr/>
        </p:nvSpPr>
        <p:spPr>
          <a:xfrm>
            <a:off x="623888" y="495141"/>
            <a:ext cx="11568112" cy="172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5400" b="1" dirty="0" smtClean="0">
                <a:solidFill>
                  <a:srgbClr val="FF9933"/>
                </a:solidFill>
                <a:latin typeface="Arial"/>
                <a:ea typeface="Arial"/>
                <a:cs typeface="Arial"/>
                <a:sym typeface="Arial"/>
              </a:rPr>
              <a:t>TÍTULO 1</a:t>
            </a:r>
            <a:endParaRPr sz="5400" b="1" dirty="0">
              <a:solidFill>
                <a:srgbClr val="FF99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 smtClean="0">
                <a:solidFill>
                  <a:schemeClr val="lt1"/>
                </a:solidFill>
              </a:rPr>
              <a:t>SUBTÍTULO</a:t>
            </a:r>
            <a:endParaRPr sz="1100" dirty="0"/>
          </a:p>
        </p:txBody>
      </p:sp>
      <p:sp>
        <p:nvSpPr>
          <p:cNvPr id="7" name="Google Shape;323;p35"/>
          <p:cNvSpPr txBox="1"/>
          <p:nvPr/>
        </p:nvSpPr>
        <p:spPr>
          <a:xfrm>
            <a:off x="623887" y="2215990"/>
            <a:ext cx="11568112" cy="172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 b="1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TÍTULO 2</a:t>
            </a:r>
            <a:endParaRPr sz="4000"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 smtClean="0">
                <a:solidFill>
                  <a:schemeClr val="lt1"/>
                </a:solidFill>
              </a:rPr>
              <a:t>SUBTÍTULO</a:t>
            </a:r>
            <a:endParaRPr sz="900" dirty="0"/>
          </a:p>
        </p:txBody>
      </p:sp>
      <p:sp>
        <p:nvSpPr>
          <p:cNvPr id="8" name="Google Shape;127;p16"/>
          <p:cNvSpPr/>
          <p:nvPr/>
        </p:nvSpPr>
        <p:spPr>
          <a:xfrm>
            <a:off x="623886" y="3769995"/>
            <a:ext cx="10943272" cy="3088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s-ES" sz="2400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TEXTO</a:t>
            </a:r>
            <a:endParaRPr lang="es-AR" sz="2400" dirty="0" smtClea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s-AR" sz="2400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Perdum</a:t>
            </a:r>
            <a:r>
              <a:rPr lang="es-AR" sz="2400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mus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duis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sed porta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convallis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donec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vulputate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risus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nunc ante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placerat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eros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phasellus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fusce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ac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proin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platea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lectus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felis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per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pulvinar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quam</a:t>
            </a:r>
            <a:endParaRPr lang="es-AR" sz="2400" dirty="0" smtClea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s-ES" sz="2400" i="1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Perdum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mus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duis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sed porta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convallis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donec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vulputate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risus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nunc ante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placerat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eros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phasellus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fusce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ac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proin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platea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lectus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felis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per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pulvinar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quam</a:t>
            </a:r>
            <a:endParaRPr lang="es-AR" sz="2400" i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sz="240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38" descr="F:\DATA\JESSICA\Jessica Codrington\Cuadernillo Ingreso 2015\desierto\DSCF3124.JPG"/>
          <p:cNvPicPr preferRelativeResize="0"/>
          <p:nvPr/>
        </p:nvPicPr>
        <p:blipFill rotWithShape="1">
          <a:blip r:embed="rId3">
            <a:alphaModFix/>
          </a:blip>
          <a:srcRect t="7892" b="16334"/>
          <a:stretch/>
        </p:blipFill>
        <p:spPr>
          <a:xfrm>
            <a:off x="0" y="-26988"/>
            <a:ext cx="12192000" cy="6911976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38"/>
          <p:cNvSpPr/>
          <p:nvPr/>
        </p:nvSpPr>
        <p:spPr>
          <a:xfrm flipH="1">
            <a:off x="-2" y="-27384"/>
            <a:ext cx="12192002" cy="6912767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38"/>
          <p:cNvSpPr txBox="1"/>
          <p:nvPr/>
        </p:nvSpPr>
        <p:spPr>
          <a:xfrm>
            <a:off x="6762750" y="188913"/>
            <a:ext cx="4778375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 dirty="0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TÍTULO</a:t>
            </a:r>
            <a:endParaRPr dirty="0"/>
          </a:p>
        </p:txBody>
      </p:sp>
      <p:sp>
        <p:nvSpPr>
          <p:cNvPr id="369" name="Google Shape;369;p38"/>
          <p:cNvSpPr txBox="1"/>
          <p:nvPr/>
        </p:nvSpPr>
        <p:spPr>
          <a:xfrm>
            <a:off x="6096000" y="1893888"/>
            <a:ext cx="5761038" cy="486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u="sng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 1</a:t>
            </a:r>
            <a:endParaRPr sz="2000" b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just"/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Ibus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rhoncus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enim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scelerisque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porta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posuere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velit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neque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curabitur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egestas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congue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potenti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quis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vehicula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vel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penatibus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. Urna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molestie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cras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nibh</a:t>
            </a:r>
            <a:r>
              <a:rPr lang="es-AR" sz="14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 dirty="0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web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000" b="1" u="sng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u="sng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Título 2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es-AR" sz="1600" b="1" dirty="0" smtClean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Ibus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rhoncus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enim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scelerisque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porta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posuere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velit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neque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curabitur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egestas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congue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potenti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quis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vehicula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vel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penatibus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. Urna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molestie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cras</a:t>
            </a:r>
            <a:r>
              <a:rPr lang="es-AR" sz="16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nibh</a:t>
            </a:r>
            <a:r>
              <a:rPr lang="es-AR" sz="16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s-AR" sz="1600"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 dirty="0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web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0" name="Google Shape;370;p38"/>
          <p:cNvGrpSpPr/>
          <p:nvPr/>
        </p:nvGrpSpPr>
        <p:grpSpPr>
          <a:xfrm rot="5400000">
            <a:off x="5964237" y="-4740274"/>
            <a:ext cx="263525" cy="12192000"/>
            <a:chOff x="3659073" y="0"/>
            <a:chExt cx="610550" cy="6858000"/>
          </a:xfrm>
        </p:grpSpPr>
        <p:sp>
          <p:nvSpPr>
            <p:cNvPr id="371" name="Google Shape;371;p38"/>
            <p:cNvSpPr/>
            <p:nvPr/>
          </p:nvSpPr>
          <p:spPr>
            <a:xfrm>
              <a:off x="3659073" y="0"/>
              <a:ext cx="209646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38"/>
            <p:cNvSpPr/>
            <p:nvPr/>
          </p:nvSpPr>
          <p:spPr>
            <a:xfrm>
              <a:off x="3861362" y="0"/>
              <a:ext cx="205969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38"/>
            <p:cNvSpPr/>
            <p:nvPr/>
          </p:nvSpPr>
          <p:spPr>
            <a:xfrm>
              <a:off x="4059975" y="0"/>
              <a:ext cx="209648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74" name="Google Shape;374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24463" y="1762125"/>
            <a:ext cx="709612" cy="709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24463" y="4149090"/>
            <a:ext cx="709612" cy="709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3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721340" y="3417888"/>
            <a:ext cx="398463" cy="39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3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721339" y="5761990"/>
            <a:ext cx="398463" cy="39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66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681038" y="0"/>
            <a:ext cx="12873038" cy="724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331;p36"/>
          <p:cNvSpPr/>
          <p:nvPr/>
        </p:nvSpPr>
        <p:spPr>
          <a:xfrm rot="10800000" flipH="1">
            <a:off x="-15025" y="0"/>
            <a:ext cx="12207025" cy="8024424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6" name="Google Shape;386;p39"/>
          <p:cNvGrpSpPr/>
          <p:nvPr/>
        </p:nvGrpSpPr>
        <p:grpSpPr>
          <a:xfrm>
            <a:off x="949375" y="3214078"/>
            <a:ext cx="5348237" cy="3517206"/>
            <a:chOff x="-1762914" y="3507780"/>
            <a:chExt cx="4383584" cy="2882508"/>
          </a:xfrm>
        </p:grpSpPr>
        <p:sp>
          <p:nvSpPr>
            <p:cNvPr id="388" name="Google Shape;388;p39"/>
            <p:cNvSpPr txBox="1"/>
            <p:nvPr/>
          </p:nvSpPr>
          <p:spPr>
            <a:xfrm>
              <a:off x="-1052056" y="3572259"/>
              <a:ext cx="2991533" cy="369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www.eam.iua.edu.ar</a:t>
              </a:r>
              <a:endParaRPr dirty="0"/>
            </a:p>
          </p:txBody>
        </p:sp>
        <p:sp>
          <p:nvSpPr>
            <p:cNvPr id="389" name="Google Shape;389;p39"/>
            <p:cNvSpPr txBox="1"/>
            <p:nvPr/>
          </p:nvSpPr>
          <p:spPr>
            <a:xfrm>
              <a:off x="-1104455" y="5523535"/>
              <a:ext cx="3020114" cy="3699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@EAviacionMil</a:t>
              </a:r>
              <a:endParaRPr/>
            </a:p>
          </p:txBody>
        </p:sp>
        <p:sp>
          <p:nvSpPr>
            <p:cNvPr id="390" name="Google Shape;390;p39"/>
            <p:cNvSpPr txBox="1"/>
            <p:nvPr/>
          </p:nvSpPr>
          <p:spPr>
            <a:xfrm>
              <a:off x="-1080637" y="5018648"/>
              <a:ext cx="3020114" cy="3699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/</a:t>
              </a:r>
              <a:r>
                <a:rPr lang="es-AR" sz="1800" dirty="0" err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EAMArgentina</a:t>
              </a:r>
              <a:endParaRPr dirty="0"/>
            </a:p>
          </p:txBody>
        </p:sp>
        <p:sp>
          <p:nvSpPr>
            <p:cNvPr id="391" name="Google Shape;391;p39"/>
            <p:cNvSpPr txBox="1"/>
            <p:nvPr/>
          </p:nvSpPr>
          <p:spPr>
            <a:xfrm>
              <a:off x="-1072698" y="5991904"/>
              <a:ext cx="2334158" cy="368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/oficialeam</a:t>
              </a:r>
              <a:endParaRPr/>
            </a:p>
          </p:txBody>
        </p:sp>
        <p:pic>
          <p:nvPicPr>
            <p:cNvPr id="392" name="Google Shape;392;p3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1712430" y="5032679"/>
              <a:ext cx="391476" cy="3914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3" name="Google Shape;393;p3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-1712430" y="5524246"/>
              <a:ext cx="391476" cy="3914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4" name="Google Shape;394;p39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-1712430" y="4516134"/>
              <a:ext cx="389457" cy="385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5" name="Google Shape;395;p39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-1713375" y="5999885"/>
              <a:ext cx="390403" cy="39040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6" name="Google Shape;396;p39"/>
            <p:cNvSpPr txBox="1"/>
            <p:nvPr/>
          </p:nvSpPr>
          <p:spPr>
            <a:xfrm>
              <a:off x="-1074286" y="4515349"/>
              <a:ext cx="3694956" cy="369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/</a:t>
              </a:r>
              <a:r>
                <a:rPr lang="es-AR" sz="1800" dirty="0" err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escuela.aviacion.militar</a:t>
              </a: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97" name="Google Shape;397;p39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-1762914" y="3507780"/>
              <a:ext cx="459192" cy="46348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8" name="Google Shape;398;p39"/>
          <p:cNvGrpSpPr/>
          <p:nvPr/>
        </p:nvGrpSpPr>
        <p:grpSpPr>
          <a:xfrm rot="10800000">
            <a:off x="266700" y="-26988"/>
            <a:ext cx="314325" cy="7116763"/>
            <a:chOff x="3662158" y="0"/>
            <a:chExt cx="610550" cy="6858000"/>
          </a:xfrm>
        </p:grpSpPr>
        <p:sp>
          <p:nvSpPr>
            <p:cNvPr id="399" name="Google Shape;399;p39"/>
            <p:cNvSpPr/>
            <p:nvPr/>
          </p:nvSpPr>
          <p:spPr>
            <a:xfrm>
              <a:off x="3662158" y="0"/>
              <a:ext cx="209684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39"/>
            <p:cNvSpPr/>
            <p:nvPr/>
          </p:nvSpPr>
          <p:spPr>
            <a:xfrm>
              <a:off x="3859507" y="0"/>
              <a:ext cx="209684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39"/>
            <p:cNvSpPr/>
            <p:nvPr/>
          </p:nvSpPr>
          <p:spPr>
            <a:xfrm>
              <a:off x="4063024" y="0"/>
              <a:ext cx="209684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40"/>
          <p:cNvSpPr txBox="1"/>
          <p:nvPr/>
        </p:nvSpPr>
        <p:spPr>
          <a:xfrm>
            <a:off x="0" y="4076558"/>
            <a:ext cx="1219200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FUERZA AÉREA ARGENTINA</a:t>
            </a:r>
            <a:endParaRPr dirty="0"/>
          </a:p>
        </p:txBody>
      </p:sp>
      <p:pic>
        <p:nvPicPr>
          <p:cNvPr id="408" name="Google Shape;408;p40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0" y="1525805"/>
            <a:ext cx="5689600" cy="232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570" y="5868537"/>
            <a:ext cx="3419206" cy="76509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382;p39" descr="F:\DATA\JESSICA\Jessica Codrington\Cuadernillo Ingreso 2015\DSC0587.jpg"/>
          <p:cNvPicPr preferRelativeResize="0"/>
          <p:nvPr/>
        </p:nvPicPr>
        <p:blipFill rotWithShape="1">
          <a:blip r:embed="rId3">
            <a:alphaModFix/>
          </a:blip>
          <a:srcRect l="241" t="8907" r="25535" b="19849"/>
          <a:stretch/>
        </p:blipFill>
        <p:spPr>
          <a:xfrm>
            <a:off x="-30163" y="-26988"/>
            <a:ext cx="12247563" cy="6911976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5"/>
          <p:cNvSpPr/>
          <p:nvPr/>
        </p:nvSpPr>
        <p:spPr>
          <a:xfrm>
            <a:off x="-30164" y="-26988"/>
            <a:ext cx="12247563" cy="6911976"/>
          </a:xfrm>
          <a:prstGeom prst="rect">
            <a:avLst/>
          </a:prstGeom>
          <a:solidFill>
            <a:srgbClr val="080F24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35"/>
          <p:cNvSpPr txBox="1"/>
          <p:nvPr/>
        </p:nvSpPr>
        <p:spPr>
          <a:xfrm>
            <a:off x="623888" y="495141"/>
            <a:ext cx="11568112" cy="172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5400" b="1" dirty="0" smtClean="0">
                <a:solidFill>
                  <a:srgbClr val="FF9933"/>
                </a:solidFill>
                <a:latin typeface="Arial"/>
                <a:ea typeface="Arial"/>
                <a:cs typeface="Arial"/>
                <a:sym typeface="Arial"/>
              </a:rPr>
              <a:t>TÍTULO 1</a:t>
            </a:r>
            <a:endParaRPr sz="5400" b="1" dirty="0">
              <a:solidFill>
                <a:srgbClr val="FF99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 smtClean="0">
                <a:solidFill>
                  <a:schemeClr val="lt1"/>
                </a:solidFill>
              </a:rPr>
              <a:t>SUBTÍTULO</a:t>
            </a:r>
            <a:endParaRPr sz="1100" dirty="0"/>
          </a:p>
        </p:txBody>
      </p:sp>
      <p:sp>
        <p:nvSpPr>
          <p:cNvPr id="7" name="Google Shape;323;p35"/>
          <p:cNvSpPr txBox="1"/>
          <p:nvPr/>
        </p:nvSpPr>
        <p:spPr>
          <a:xfrm>
            <a:off x="623887" y="2215990"/>
            <a:ext cx="11568112" cy="172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 b="1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TÍTULO 2</a:t>
            </a:r>
            <a:endParaRPr sz="4000"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 smtClean="0">
                <a:solidFill>
                  <a:schemeClr val="lt1"/>
                </a:solidFill>
              </a:rPr>
              <a:t>SUBTÍTULO</a:t>
            </a:r>
            <a:endParaRPr sz="900" dirty="0"/>
          </a:p>
        </p:txBody>
      </p:sp>
      <p:sp>
        <p:nvSpPr>
          <p:cNvPr id="8" name="Google Shape;127;p16"/>
          <p:cNvSpPr/>
          <p:nvPr/>
        </p:nvSpPr>
        <p:spPr>
          <a:xfrm>
            <a:off x="623886" y="3769995"/>
            <a:ext cx="10943272" cy="3088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s-ES" sz="2400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TEXTO</a:t>
            </a:r>
            <a:endParaRPr lang="es-AR" sz="2400" dirty="0" smtClea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s-AR" sz="2400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Perdum</a:t>
            </a:r>
            <a:r>
              <a:rPr lang="es-AR" sz="2400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mus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duis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sed porta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convallis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donec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vulputate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risus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nunc ante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placerat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eros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phasellus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fusce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ac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proin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platea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lectus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felis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per </a:t>
            </a:r>
            <a:r>
              <a:rPr lang="es-AR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pulvinar</a:t>
            </a:r>
            <a:r>
              <a:rPr lang="es-AR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quam</a:t>
            </a:r>
            <a:endParaRPr lang="es-AR" sz="2400" dirty="0" smtClea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s-ES" sz="2400" i="1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Perdum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mus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duis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sed porta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convallis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donec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vulputate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risus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nunc ante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placerat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eros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phasellus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fusce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ac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proin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platea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lectus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felis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per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pulvinar</a:t>
            </a:r>
            <a:r>
              <a:rPr lang="es-AR" sz="24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i="1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quam</a:t>
            </a:r>
            <a:endParaRPr lang="es-AR" sz="2400" i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sz="240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2601580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6" descr="F:\DATA\JESSICA\Jessica Codrington\Cuadernillo Ingreso 2015\DSC5990.jpg"/>
          <p:cNvPicPr preferRelativeResize="0"/>
          <p:nvPr/>
        </p:nvPicPr>
        <p:blipFill rotWithShape="1">
          <a:blip r:embed="rId3">
            <a:alphaModFix/>
          </a:blip>
          <a:srcRect t="38324" b="14010"/>
          <a:stretch/>
        </p:blipFill>
        <p:spPr>
          <a:xfrm>
            <a:off x="0" y="-26988"/>
            <a:ext cx="12192000" cy="3527426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 rot="5400000" flipH="1">
            <a:off x="4209283" y="-4434111"/>
            <a:ext cx="3773435" cy="12192000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2200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16"/>
          <p:cNvSpPr/>
          <p:nvPr/>
        </p:nvSpPr>
        <p:spPr>
          <a:xfrm rot="10800000" flipH="1">
            <a:off x="-2" y="0"/>
            <a:ext cx="6384034" cy="3086717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2200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16"/>
          <p:cNvSpPr txBox="1"/>
          <p:nvPr/>
        </p:nvSpPr>
        <p:spPr>
          <a:xfrm>
            <a:off x="407988" y="3397250"/>
            <a:ext cx="727233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ESCUELA DE AVIACIÓN MILITAR</a:t>
            </a:r>
            <a:endParaRPr dirty="0"/>
          </a:p>
        </p:txBody>
      </p:sp>
      <p:pic>
        <p:nvPicPr>
          <p:cNvPr id="126" name="Google Shape;12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27350" y="989013"/>
            <a:ext cx="2232025" cy="1993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6"/>
          <p:cNvSpPr/>
          <p:nvPr/>
        </p:nvSpPr>
        <p:spPr>
          <a:xfrm>
            <a:off x="795338" y="4491038"/>
            <a:ext cx="6496050" cy="156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erdum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mus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duis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sed porta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convallis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donec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vulputate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risus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nunc ante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placerat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eros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phasellus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fusce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ac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proin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platea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lectus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felis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per </a:t>
            </a:r>
            <a:r>
              <a:rPr lang="es-AR" sz="2400" b="1" dirty="0" err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pulvinar</a:t>
            </a:r>
            <a:r>
              <a:rPr lang="es-AR" sz="24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2400" b="1" dirty="0" err="1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quam</a:t>
            </a:r>
            <a:endParaRPr sz="2400" b="0" i="0" u="none" strike="noStrike" cap="none" dirty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8"/>
          <p:cNvSpPr txBox="1">
            <a:spLocks noGrp="1"/>
          </p:cNvSpPr>
          <p:nvPr>
            <p:ph type="title"/>
          </p:nvPr>
        </p:nvSpPr>
        <p:spPr>
          <a:xfrm>
            <a:off x="6383338" y="836613"/>
            <a:ext cx="61928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 smtClean="0">
                <a:solidFill>
                  <a:schemeClr val="lt1"/>
                </a:solidFill>
              </a:rPr>
              <a:t>TÍTULO</a:t>
            </a:r>
            <a:endParaRPr lang="es-AR" dirty="0"/>
          </a:p>
        </p:txBody>
      </p:sp>
      <p:pic>
        <p:nvPicPr>
          <p:cNvPr id="148" name="Google Shape;14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588" y="0"/>
            <a:ext cx="372903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8"/>
          <p:cNvSpPr/>
          <p:nvPr/>
        </p:nvSpPr>
        <p:spPr>
          <a:xfrm>
            <a:off x="4643266" y="219906"/>
            <a:ext cx="871269" cy="887475"/>
          </a:xfrm>
          <a:custGeom>
            <a:avLst/>
            <a:gdLst/>
            <a:ahLst/>
            <a:cxnLst/>
            <a:rect l="l" t="t" r="r" b="b"/>
            <a:pathLst>
              <a:path w="1332533" h="1357675" extrusionOk="0">
                <a:moveTo>
                  <a:pt x="651584" y="50261"/>
                </a:moveTo>
                <a:cubicBezTo>
                  <a:pt x="850207" y="40204"/>
                  <a:pt x="1008602" y="125687"/>
                  <a:pt x="1111685" y="221228"/>
                </a:cubicBezTo>
                <a:cubicBezTo>
                  <a:pt x="1212254" y="316768"/>
                  <a:pt x="1302765" y="462592"/>
                  <a:pt x="1307794" y="656187"/>
                </a:cubicBezTo>
                <a:cubicBezTo>
                  <a:pt x="1312822" y="864866"/>
                  <a:pt x="1237396" y="1008176"/>
                  <a:pt x="1136827" y="1116288"/>
                </a:cubicBezTo>
                <a:cubicBezTo>
                  <a:pt x="1036259" y="1226913"/>
                  <a:pt x="890434" y="1299825"/>
                  <a:pt x="704383" y="1312396"/>
                </a:cubicBezTo>
                <a:cubicBezTo>
                  <a:pt x="510788" y="1324967"/>
                  <a:pt x="344850" y="1236970"/>
                  <a:pt x="249310" y="1141430"/>
                </a:cubicBezTo>
                <a:cubicBezTo>
                  <a:pt x="141199" y="1033319"/>
                  <a:pt x="63258" y="907608"/>
                  <a:pt x="50687" y="708985"/>
                </a:cubicBezTo>
                <a:cubicBezTo>
                  <a:pt x="38116" y="507848"/>
                  <a:pt x="123599" y="354481"/>
                  <a:pt x="219139" y="248884"/>
                </a:cubicBezTo>
                <a:cubicBezTo>
                  <a:pt x="292052" y="168429"/>
                  <a:pt x="392620" y="105574"/>
                  <a:pt x="513302" y="70375"/>
                </a:cubicBezTo>
                <a:cubicBezTo>
                  <a:pt x="553530" y="57804"/>
                  <a:pt x="603814" y="52775"/>
                  <a:pt x="651584" y="50261"/>
                </a:cubicBezTo>
                <a:moveTo>
                  <a:pt x="224168" y="329339"/>
                </a:moveTo>
                <a:cubicBezTo>
                  <a:pt x="420276" y="279055"/>
                  <a:pt x="606328" y="231284"/>
                  <a:pt x="797408" y="183514"/>
                </a:cubicBezTo>
                <a:cubicBezTo>
                  <a:pt x="928148" y="384651"/>
                  <a:pt x="1056372" y="588303"/>
                  <a:pt x="1192140" y="799497"/>
                </a:cubicBezTo>
                <a:cubicBezTo>
                  <a:pt x="980946" y="862352"/>
                  <a:pt x="774781" y="922693"/>
                  <a:pt x="563587" y="985548"/>
                </a:cubicBezTo>
                <a:cubicBezTo>
                  <a:pt x="452961" y="769326"/>
                  <a:pt x="339822" y="553104"/>
                  <a:pt x="224168" y="329339"/>
                </a:cubicBezTo>
                <a:close/>
                <a:moveTo>
                  <a:pt x="822551" y="397223"/>
                </a:moveTo>
                <a:cubicBezTo>
                  <a:pt x="802437" y="364538"/>
                  <a:pt x="787352" y="339396"/>
                  <a:pt x="769752" y="314253"/>
                </a:cubicBezTo>
                <a:cubicBezTo>
                  <a:pt x="764724" y="306711"/>
                  <a:pt x="749638" y="296654"/>
                  <a:pt x="742096" y="299168"/>
                </a:cubicBezTo>
                <a:cubicBezTo>
                  <a:pt x="623928" y="329339"/>
                  <a:pt x="505760" y="362023"/>
                  <a:pt x="382563" y="397223"/>
                </a:cubicBezTo>
                <a:cubicBezTo>
                  <a:pt x="400163" y="427393"/>
                  <a:pt x="412734" y="455050"/>
                  <a:pt x="427819" y="480192"/>
                </a:cubicBezTo>
                <a:cubicBezTo>
                  <a:pt x="435362" y="490248"/>
                  <a:pt x="452961" y="497791"/>
                  <a:pt x="463018" y="495277"/>
                </a:cubicBezTo>
                <a:cubicBezTo>
                  <a:pt x="581186" y="465106"/>
                  <a:pt x="699354" y="432422"/>
                  <a:pt x="822551" y="397223"/>
                </a:cubicBezTo>
                <a:close/>
                <a:moveTo>
                  <a:pt x="508274" y="945321"/>
                </a:moveTo>
                <a:cubicBezTo>
                  <a:pt x="410220" y="766812"/>
                  <a:pt x="319708" y="585789"/>
                  <a:pt x="224168" y="404765"/>
                </a:cubicBezTo>
                <a:cubicBezTo>
                  <a:pt x="216625" y="389680"/>
                  <a:pt x="209083" y="377109"/>
                  <a:pt x="201540" y="362023"/>
                </a:cubicBezTo>
                <a:cubicBezTo>
                  <a:pt x="196511" y="362023"/>
                  <a:pt x="193997" y="364538"/>
                  <a:pt x="188969" y="364538"/>
                </a:cubicBezTo>
                <a:cubicBezTo>
                  <a:pt x="188969" y="394708"/>
                  <a:pt x="181426" y="427393"/>
                  <a:pt x="191483" y="455050"/>
                </a:cubicBezTo>
                <a:cubicBezTo>
                  <a:pt x="209083" y="507848"/>
                  <a:pt x="234225" y="558132"/>
                  <a:pt x="259367" y="608416"/>
                </a:cubicBezTo>
                <a:cubicBezTo>
                  <a:pt x="354907" y="796982"/>
                  <a:pt x="452961" y="983034"/>
                  <a:pt x="551016" y="1171600"/>
                </a:cubicBezTo>
                <a:cubicBezTo>
                  <a:pt x="591243" y="1156515"/>
                  <a:pt x="633985" y="1141430"/>
                  <a:pt x="674212" y="1123830"/>
                </a:cubicBezTo>
                <a:cubicBezTo>
                  <a:pt x="671698" y="1118802"/>
                  <a:pt x="671698" y="1111259"/>
                  <a:pt x="669184" y="1106231"/>
                </a:cubicBezTo>
                <a:cubicBezTo>
                  <a:pt x="633985" y="1113773"/>
                  <a:pt x="598786" y="1123830"/>
                  <a:pt x="553530" y="1133887"/>
                </a:cubicBezTo>
                <a:cubicBezTo>
                  <a:pt x="558558" y="1066004"/>
                  <a:pt x="540959" y="1005662"/>
                  <a:pt x="508274" y="945321"/>
                </a:cubicBezTo>
                <a:close/>
                <a:moveTo>
                  <a:pt x="759695" y="1008176"/>
                </a:moveTo>
                <a:cubicBezTo>
                  <a:pt x="892949" y="967949"/>
                  <a:pt x="1023688" y="927722"/>
                  <a:pt x="1156941" y="890009"/>
                </a:cubicBezTo>
                <a:cubicBezTo>
                  <a:pt x="1154427" y="884980"/>
                  <a:pt x="1154427" y="882466"/>
                  <a:pt x="1151913" y="877437"/>
                </a:cubicBezTo>
                <a:cubicBezTo>
                  <a:pt x="968375" y="932750"/>
                  <a:pt x="784837" y="985548"/>
                  <a:pt x="601300" y="1040861"/>
                </a:cubicBezTo>
                <a:cubicBezTo>
                  <a:pt x="601300" y="1043375"/>
                  <a:pt x="603814" y="1048404"/>
                  <a:pt x="603814" y="1050918"/>
                </a:cubicBezTo>
                <a:cubicBezTo>
                  <a:pt x="626442" y="1045890"/>
                  <a:pt x="649070" y="1040861"/>
                  <a:pt x="671698" y="1035833"/>
                </a:cubicBezTo>
                <a:cubicBezTo>
                  <a:pt x="674212" y="1040861"/>
                  <a:pt x="674212" y="1043375"/>
                  <a:pt x="676726" y="1048404"/>
                </a:cubicBezTo>
                <a:cubicBezTo>
                  <a:pt x="651584" y="1058461"/>
                  <a:pt x="626442" y="1071032"/>
                  <a:pt x="601300" y="1081089"/>
                </a:cubicBezTo>
                <a:cubicBezTo>
                  <a:pt x="601300" y="1083603"/>
                  <a:pt x="603814" y="1086117"/>
                  <a:pt x="603814" y="1088631"/>
                </a:cubicBezTo>
                <a:cubicBezTo>
                  <a:pt x="628956" y="1083603"/>
                  <a:pt x="654098" y="1076060"/>
                  <a:pt x="674212" y="1071032"/>
                </a:cubicBezTo>
                <a:cubicBezTo>
                  <a:pt x="699354" y="1111259"/>
                  <a:pt x="721982" y="1146458"/>
                  <a:pt x="739582" y="1174114"/>
                </a:cubicBezTo>
                <a:cubicBezTo>
                  <a:pt x="769752" y="1159029"/>
                  <a:pt x="794894" y="1148972"/>
                  <a:pt x="822551" y="1133887"/>
                </a:cubicBezTo>
                <a:cubicBezTo>
                  <a:pt x="815008" y="1121316"/>
                  <a:pt x="807465" y="1106231"/>
                  <a:pt x="797408" y="1088631"/>
                </a:cubicBezTo>
                <a:cubicBezTo>
                  <a:pt x="807465" y="1083603"/>
                  <a:pt x="815008" y="1081089"/>
                  <a:pt x="822551" y="1078575"/>
                </a:cubicBezTo>
                <a:cubicBezTo>
                  <a:pt x="940719" y="1040861"/>
                  <a:pt x="1058887" y="1003148"/>
                  <a:pt x="1174540" y="965435"/>
                </a:cubicBezTo>
                <a:cubicBezTo>
                  <a:pt x="1187112" y="960406"/>
                  <a:pt x="1197168" y="950349"/>
                  <a:pt x="1207225" y="942807"/>
                </a:cubicBezTo>
                <a:cubicBezTo>
                  <a:pt x="1204711" y="940293"/>
                  <a:pt x="1202197" y="935264"/>
                  <a:pt x="1197168" y="932750"/>
                </a:cubicBezTo>
                <a:cubicBezTo>
                  <a:pt x="1056372" y="978006"/>
                  <a:pt x="915576" y="1020748"/>
                  <a:pt x="774781" y="1066004"/>
                </a:cubicBezTo>
                <a:cubicBezTo>
                  <a:pt x="772266" y="1058461"/>
                  <a:pt x="769752" y="1050918"/>
                  <a:pt x="767238" y="1043375"/>
                </a:cubicBezTo>
                <a:cubicBezTo>
                  <a:pt x="895463" y="1003148"/>
                  <a:pt x="1026202" y="965435"/>
                  <a:pt x="1154427" y="925207"/>
                </a:cubicBezTo>
                <a:cubicBezTo>
                  <a:pt x="1154427" y="920179"/>
                  <a:pt x="1151913" y="917665"/>
                  <a:pt x="1151913" y="912636"/>
                </a:cubicBezTo>
                <a:cubicBezTo>
                  <a:pt x="1023688" y="950349"/>
                  <a:pt x="892949" y="988063"/>
                  <a:pt x="764724" y="1025776"/>
                </a:cubicBezTo>
                <a:cubicBezTo>
                  <a:pt x="762209" y="1020748"/>
                  <a:pt x="762209" y="1015719"/>
                  <a:pt x="759695" y="1008176"/>
                </a:cubicBezTo>
                <a:close/>
                <a:moveTo>
                  <a:pt x="1149398" y="842238"/>
                </a:moveTo>
                <a:cubicBezTo>
                  <a:pt x="965861" y="897551"/>
                  <a:pt x="779809" y="950349"/>
                  <a:pt x="596271" y="1005662"/>
                </a:cubicBezTo>
                <a:cubicBezTo>
                  <a:pt x="598786" y="1010690"/>
                  <a:pt x="598786" y="1013205"/>
                  <a:pt x="601300" y="1018233"/>
                </a:cubicBezTo>
                <a:cubicBezTo>
                  <a:pt x="784837" y="962921"/>
                  <a:pt x="970889" y="910122"/>
                  <a:pt x="1154427" y="854809"/>
                </a:cubicBezTo>
                <a:cubicBezTo>
                  <a:pt x="1151913" y="849781"/>
                  <a:pt x="1151913" y="844753"/>
                  <a:pt x="1149398" y="842238"/>
                </a:cubicBez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0" name="Google Shape;150;p18"/>
          <p:cNvGrpSpPr/>
          <p:nvPr/>
        </p:nvGrpSpPr>
        <p:grpSpPr>
          <a:xfrm>
            <a:off x="3659188" y="0"/>
            <a:ext cx="611187" cy="6858000"/>
            <a:chOff x="3659073" y="0"/>
            <a:chExt cx="610551" cy="6858000"/>
          </a:xfrm>
        </p:grpSpPr>
        <p:sp>
          <p:nvSpPr>
            <p:cNvPr id="151" name="Google Shape;151;p18"/>
            <p:cNvSpPr/>
            <p:nvPr/>
          </p:nvSpPr>
          <p:spPr>
            <a:xfrm>
              <a:off x="3659073" y="0"/>
              <a:ext cx="209332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18"/>
            <p:cNvSpPr/>
            <p:nvPr/>
          </p:nvSpPr>
          <p:spPr>
            <a:xfrm>
              <a:off x="3860475" y="0"/>
              <a:ext cx="207747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18"/>
            <p:cNvSpPr/>
            <p:nvPr/>
          </p:nvSpPr>
          <p:spPr>
            <a:xfrm>
              <a:off x="4060292" y="0"/>
              <a:ext cx="209332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4" name="Google Shape;154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40925" y="5294313"/>
            <a:ext cx="2251075" cy="1687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70375" y="5280025"/>
            <a:ext cx="2835275" cy="1595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8"/>
          <p:cNvPicPr preferRelativeResize="0"/>
          <p:nvPr/>
        </p:nvPicPr>
        <p:blipFill rotWithShape="1">
          <a:blip r:embed="rId6">
            <a:alphaModFix/>
          </a:blip>
          <a:srcRect t="15285"/>
          <a:stretch/>
        </p:blipFill>
        <p:spPr>
          <a:xfrm>
            <a:off x="7105650" y="5294313"/>
            <a:ext cx="2835275" cy="1595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478588" y="4292600"/>
            <a:ext cx="633412" cy="633413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18"/>
          <p:cNvSpPr/>
          <p:nvPr/>
        </p:nvSpPr>
        <p:spPr>
          <a:xfrm>
            <a:off x="7248525" y="4554538"/>
            <a:ext cx="3965575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www.eam.iua.edu.ar</a:t>
            </a:r>
            <a:endParaRPr dirty="0"/>
          </a:p>
        </p:txBody>
      </p:sp>
      <p:sp>
        <p:nvSpPr>
          <p:cNvPr id="159" name="Google Shape;159;p18"/>
          <p:cNvSpPr/>
          <p:nvPr/>
        </p:nvSpPr>
        <p:spPr>
          <a:xfrm>
            <a:off x="6381750" y="1617663"/>
            <a:ext cx="5310188" cy="230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 dirty="0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Subtítulo</a:t>
            </a:r>
            <a:r>
              <a:rPr lang="es-AR" sz="1800" b="1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dirty="0"/>
          </a:p>
          <a:p>
            <a:pPr lvl="0"/>
            <a:r>
              <a:rPr lang="it-IT" sz="18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enim scelerisque porta posuere velit </a:t>
            </a:r>
            <a:r>
              <a:rPr lang="it-IT" sz="1800" b="1" dirty="0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ne</a:t>
            </a:r>
          </a:p>
          <a:p>
            <a:pPr lvl="0"/>
            <a:endParaRPr sz="1800" dirty="0" smtClean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la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vel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penatibus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. Urna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molestie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cras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nibh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et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habitant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fringilla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eget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fermentum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varius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erat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feugiat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laoreet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digniss</a:t>
            </a:r>
            <a:r>
              <a:rPr lang="es-AR" sz="1800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160" name="Google Shape;160;p18"/>
          <p:cNvSpPr/>
          <p:nvPr/>
        </p:nvSpPr>
        <p:spPr>
          <a:xfrm>
            <a:off x="7248525" y="4292600"/>
            <a:ext cx="4443413" cy="369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 dirty="0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Título extensivo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211;p21"/>
          <p:cNvSpPr/>
          <p:nvPr/>
        </p:nvSpPr>
        <p:spPr>
          <a:xfrm>
            <a:off x="4643266" y="1249963"/>
            <a:ext cx="927539" cy="926527"/>
          </a:xfrm>
          <a:custGeom>
            <a:avLst/>
            <a:gdLst/>
            <a:ahLst/>
            <a:cxnLst/>
            <a:rect l="l" t="t" r="r" b="b"/>
            <a:pathLst>
              <a:path w="1846455" h="1846455" extrusionOk="0">
                <a:moveTo>
                  <a:pt x="1783755" y="937743"/>
                </a:moveTo>
                <a:cubicBezTo>
                  <a:pt x="1783755" y="1404393"/>
                  <a:pt x="1404393" y="1787112"/>
                  <a:pt x="934386" y="1787112"/>
                </a:cubicBezTo>
                <a:cubicBezTo>
                  <a:pt x="464379" y="1787112"/>
                  <a:pt x="88373" y="1404393"/>
                  <a:pt x="88373" y="937743"/>
                </a:cubicBezTo>
                <a:cubicBezTo>
                  <a:pt x="88373" y="471093"/>
                  <a:pt x="467736" y="88373"/>
                  <a:pt x="937743" y="88373"/>
                </a:cubicBezTo>
                <a:cubicBezTo>
                  <a:pt x="1407750" y="88373"/>
                  <a:pt x="1783755" y="467736"/>
                  <a:pt x="1783755" y="937743"/>
                </a:cubicBezTo>
                <a:close/>
                <a:moveTo>
                  <a:pt x="1431250" y="628881"/>
                </a:moveTo>
                <a:cubicBezTo>
                  <a:pt x="1464822" y="591952"/>
                  <a:pt x="1498394" y="555023"/>
                  <a:pt x="1528609" y="514737"/>
                </a:cubicBezTo>
                <a:cubicBezTo>
                  <a:pt x="1525251" y="504665"/>
                  <a:pt x="1525251" y="494593"/>
                  <a:pt x="1525251" y="484522"/>
                </a:cubicBezTo>
                <a:cubicBezTo>
                  <a:pt x="1498394" y="484522"/>
                  <a:pt x="1471536" y="477807"/>
                  <a:pt x="1451393" y="467736"/>
                </a:cubicBezTo>
                <a:cubicBezTo>
                  <a:pt x="1448036" y="471093"/>
                  <a:pt x="1441322" y="474450"/>
                  <a:pt x="1437964" y="481165"/>
                </a:cubicBezTo>
                <a:cubicBezTo>
                  <a:pt x="1350677" y="558380"/>
                  <a:pt x="1263390" y="635595"/>
                  <a:pt x="1179461" y="716168"/>
                </a:cubicBezTo>
                <a:cubicBezTo>
                  <a:pt x="1115674" y="776598"/>
                  <a:pt x="1055245" y="843741"/>
                  <a:pt x="994815" y="907528"/>
                </a:cubicBezTo>
                <a:cubicBezTo>
                  <a:pt x="981386" y="920957"/>
                  <a:pt x="971315" y="920957"/>
                  <a:pt x="954529" y="914242"/>
                </a:cubicBezTo>
                <a:cubicBezTo>
                  <a:pt x="877313" y="880671"/>
                  <a:pt x="803455" y="843741"/>
                  <a:pt x="726240" y="810169"/>
                </a:cubicBezTo>
                <a:cubicBezTo>
                  <a:pt x="699382" y="796741"/>
                  <a:pt x="696025" y="790026"/>
                  <a:pt x="716168" y="766526"/>
                </a:cubicBezTo>
                <a:cubicBezTo>
                  <a:pt x="732954" y="743026"/>
                  <a:pt x="749740" y="719525"/>
                  <a:pt x="766526" y="696025"/>
                </a:cubicBezTo>
                <a:cubicBezTo>
                  <a:pt x="779955" y="675882"/>
                  <a:pt x="766526" y="655739"/>
                  <a:pt x="743026" y="659096"/>
                </a:cubicBezTo>
                <a:cubicBezTo>
                  <a:pt x="726240" y="662453"/>
                  <a:pt x="706097" y="672525"/>
                  <a:pt x="696025" y="682596"/>
                </a:cubicBezTo>
                <a:cubicBezTo>
                  <a:pt x="669167" y="709454"/>
                  <a:pt x="642310" y="722882"/>
                  <a:pt x="608738" y="692668"/>
                </a:cubicBezTo>
                <a:cubicBezTo>
                  <a:pt x="608738" y="692668"/>
                  <a:pt x="608738" y="692668"/>
                  <a:pt x="605381" y="692668"/>
                </a:cubicBezTo>
                <a:cubicBezTo>
                  <a:pt x="588595" y="685953"/>
                  <a:pt x="571809" y="682596"/>
                  <a:pt x="561737" y="699382"/>
                </a:cubicBezTo>
                <a:cubicBezTo>
                  <a:pt x="551666" y="716168"/>
                  <a:pt x="555023" y="732954"/>
                  <a:pt x="571809" y="746383"/>
                </a:cubicBezTo>
                <a:cubicBezTo>
                  <a:pt x="581880" y="756454"/>
                  <a:pt x="591952" y="763169"/>
                  <a:pt x="602024" y="773240"/>
                </a:cubicBezTo>
                <a:cubicBezTo>
                  <a:pt x="561737" y="796741"/>
                  <a:pt x="541594" y="826955"/>
                  <a:pt x="521451" y="863885"/>
                </a:cubicBezTo>
                <a:cubicBezTo>
                  <a:pt x="514737" y="877313"/>
                  <a:pt x="524808" y="890742"/>
                  <a:pt x="541594" y="890742"/>
                </a:cubicBezTo>
                <a:cubicBezTo>
                  <a:pt x="555023" y="890742"/>
                  <a:pt x="571809" y="887385"/>
                  <a:pt x="585238" y="880671"/>
                </a:cubicBezTo>
                <a:cubicBezTo>
                  <a:pt x="608738" y="867242"/>
                  <a:pt x="628881" y="853813"/>
                  <a:pt x="649024" y="837027"/>
                </a:cubicBezTo>
                <a:cubicBezTo>
                  <a:pt x="665810" y="823598"/>
                  <a:pt x="679239" y="823598"/>
                  <a:pt x="696025" y="837027"/>
                </a:cubicBezTo>
                <a:cubicBezTo>
                  <a:pt x="759812" y="884028"/>
                  <a:pt x="820241" y="927671"/>
                  <a:pt x="884028" y="974672"/>
                </a:cubicBezTo>
                <a:cubicBezTo>
                  <a:pt x="910885" y="994815"/>
                  <a:pt x="910885" y="998172"/>
                  <a:pt x="887385" y="1021673"/>
                </a:cubicBezTo>
                <a:cubicBezTo>
                  <a:pt x="823598" y="1078745"/>
                  <a:pt x="756454" y="1132460"/>
                  <a:pt x="696025" y="1192889"/>
                </a:cubicBezTo>
                <a:cubicBezTo>
                  <a:pt x="618810" y="1266748"/>
                  <a:pt x="544951" y="1343963"/>
                  <a:pt x="471093" y="1421179"/>
                </a:cubicBezTo>
                <a:cubicBezTo>
                  <a:pt x="477807" y="1434607"/>
                  <a:pt x="481165" y="1448036"/>
                  <a:pt x="484522" y="1461465"/>
                </a:cubicBezTo>
                <a:cubicBezTo>
                  <a:pt x="497951" y="1468179"/>
                  <a:pt x="508022" y="1474894"/>
                  <a:pt x="518094" y="1481608"/>
                </a:cubicBezTo>
                <a:cubicBezTo>
                  <a:pt x="672525" y="1360749"/>
                  <a:pt x="823598" y="1236533"/>
                  <a:pt x="978029" y="1115674"/>
                </a:cubicBezTo>
                <a:cubicBezTo>
                  <a:pt x="1021673" y="1078745"/>
                  <a:pt x="1028387" y="1078745"/>
                  <a:pt x="1078745" y="1105602"/>
                </a:cubicBezTo>
                <a:cubicBezTo>
                  <a:pt x="1108960" y="1122388"/>
                  <a:pt x="1142532" y="1135817"/>
                  <a:pt x="1176104" y="1145889"/>
                </a:cubicBezTo>
                <a:cubicBezTo>
                  <a:pt x="1189532" y="1149246"/>
                  <a:pt x="1209675" y="1142532"/>
                  <a:pt x="1216390" y="1132460"/>
                </a:cubicBezTo>
                <a:cubicBezTo>
                  <a:pt x="1223104" y="1122388"/>
                  <a:pt x="1219747" y="1098888"/>
                  <a:pt x="1213033" y="1088816"/>
                </a:cubicBezTo>
                <a:cubicBezTo>
                  <a:pt x="1199604" y="1068673"/>
                  <a:pt x="1179461" y="1051887"/>
                  <a:pt x="1162675" y="1035101"/>
                </a:cubicBezTo>
                <a:cubicBezTo>
                  <a:pt x="1105602" y="988101"/>
                  <a:pt x="1105602" y="984744"/>
                  <a:pt x="1155960" y="927671"/>
                </a:cubicBezTo>
                <a:cubicBezTo>
                  <a:pt x="1243247" y="830313"/>
                  <a:pt x="1337249" y="729597"/>
                  <a:pt x="1431250" y="628881"/>
                </a:cubicBez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67;p19"/>
          <p:cNvSpPr/>
          <p:nvPr/>
        </p:nvSpPr>
        <p:spPr>
          <a:xfrm>
            <a:off x="4700636" y="2262347"/>
            <a:ext cx="857201" cy="873446"/>
          </a:xfrm>
          <a:custGeom>
            <a:avLst/>
            <a:gdLst/>
            <a:ahLst/>
            <a:cxnLst/>
            <a:rect l="l" t="t" r="r" b="b"/>
            <a:pathLst>
              <a:path w="1307390" h="1332533" extrusionOk="0">
                <a:moveTo>
                  <a:pt x="641528" y="50283"/>
                </a:moveTo>
                <a:cubicBezTo>
                  <a:pt x="837637" y="40226"/>
                  <a:pt x="991004" y="123195"/>
                  <a:pt x="1091572" y="218735"/>
                </a:cubicBezTo>
                <a:cubicBezTo>
                  <a:pt x="1192141" y="314275"/>
                  <a:pt x="1277624" y="457585"/>
                  <a:pt x="1282652" y="643637"/>
                </a:cubicBezTo>
                <a:cubicBezTo>
                  <a:pt x="1287681" y="847288"/>
                  <a:pt x="1212254" y="988084"/>
                  <a:pt x="1114200" y="1093681"/>
                </a:cubicBezTo>
                <a:cubicBezTo>
                  <a:pt x="1016146" y="1201793"/>
                  <a:pt x="872836" y="1274705"/>
                  <a:pt x="689298" y="1284762"/>
                </a:cubicBezTo>
                <a:cubicBezTo>
                  <a:pt x="498218" y="1297333"/>
                  <a:pt x="337308" y="1211849"/>
                  <a:pt x="241768" y="1116309"/>
                </a:cubicBezTo>
                <a:cubicBezTo>
                  <a:pt x="136171" y="1010712"/>
                  <a:pt x="63259" y="887516"/>
                  <a:pt x="50688" y="693921"/>
                </a:cubicBezTo>
                <a:cubicBezTo>
                  <a:pt x="38117" y="495299"/>
                  <a:pt x="123600" y="346960"/>
                  <a:pt x="216626" y="243877"/>
                </a:cubicBezTo>
                <a:cubicBezTo>
                  <a:pt x="287024" y="165936"/>
                  <a:pt x="387592" y="103081"/>
                  <a:pt x="505760" y="70396"/>
                </a:cubicBezTo>
                <a:cubicBezTo>
                  <a:pt x="545988" y="57825"/>
                  <a:pt x="593758" y="52797"/>
                  <a:pt x="641528" y="50283"/>
                </a:cubicBezTo>
                <a:moveTo>
                  <a:pt x="734554" y="706493"/>
                </a:moveTo>
                <a:cubicBezTo>
                  <a:pt x="877864" y="706493"/>
                  <a:pt x="993518" y="822146"/>
                  <a:pt x="993518" y="962942"/>
                </a:cubicBezTo>
                <a:cubicBezTo>
                  <a:pt x="993518" y="1111281"/>
                  <a:pt x="880378" y="1226935"/>
                  <a:pt x="732040" y="1226935"/>
                </a:cubicBezTo>
                <a:cubicBezTo>
                  <a:pt x="591244" y="1226935"/>
                  <a:pt x="475590" y="1113795"/>
                  <a:pt x="470561" y="975513"/>
                </a:cubicBezTo>
                <a:cubicBezTo>
                  <a:pt x="463019" y="814604"/>
                  <a:pt x="603815" y="696436"/>
                  <a:pt x="734554" y="706493"/>
                </a:cubicBezTo>
                <a:close/>
                <a:moveTo>
                  <a:pt x="651585" y="1088653"/>
                </a:moveTo>
                <a:cubicBezTo>
                  <a:pt x="679241" y="1083625"/>
                  <a:pt x="714440" y="1086139"/>
                  <a:pt x="737068" y="1068539"/>
                </a:cubicBezTo>
                <a:cubicBezTo>
                  <a:pt x="757182" y="1053454"/>
                  <a:pt x="777295" y="1013226"/>
                  <a:pt x="769753" y="993113"/>
                </a:cubicBezTo>
                <a:cubicBezTo>
                  <a:pt x="759696" y="960428"/>
                  <a:pt x="729525" y="927743"/>
                  <a:pt x="699355" y="910144"/>
                </a:cubicBezTo>
                <a:cubicBezTo>
                  <a:pt x="681755" y="900087"/>
                  <a:pt x="641528" y="907630"/>
                  <a:pt x="623928" y="922715"/>
                </a:cubicBezTo>
                <a:cubicBezTo>
                  <a:pt x="603815" y="942828"/>
                  <a:pt x="596272" y="975513"/>
                  <a:pt x="586215" y="1005684"/>
                </a:cubicBezTo>
                <a:cubicBezTo>
                  <a:pt x="581187" y="1023283"/>
                  <a:pt x="636500" y="1088653"/>
                  <a:pt x="651585" y="1088653"/>
                </a:cubicBezTo>
                <a:close/>
                <a:moveTo>
                  <a:pt x="759696" y="814604"/>
                </a:moveTo>
                <a:cubicBezTo>
                  <a:pt x="724497" y="895059"/>
                  <a:pt x="721983" y="895059"/>
                  <a:pt x="774781" y="960428"/>
                </a:cubicBezTo>
                <a:cubicBezTo>
                  <a:pt x="782324" y="970485"/>
                  <a:pt x="797409" y="978027"/>
                  <a:pt x="809980" y="978027"/>
                </a:cubicBezTo>
                <a:cubicBezTo>
                  <a:pt x="877864" y="978027"/>
                  <a:pt x="877864" y="978027"/>
                  <a:pt x="903006" y="912658"/>
                </a:cubicBezTo>
                <a:cubicBezTo>
                  <a:pt x="905520" y="902601"/>
                  <a:pt x="905520" y="885002"/>
                  <a:pt x="900492" y="877459"/>
                </a:cubicBezTo>
                <a:cubicBezTo>
                  <a:pt x="855236" y="807061"/>
                  <a:pt x="855236" y="807061"/>
                  <a:pt x="772267" y="814604"/>
                </a:cubicBezTo>
                <a:cubicBezTo>
                  <a:pt x="767239" y="812089"/>
                  <a:pt x="764724" y="812089"/>
                  <a:pt x="759696" y="814604"/>
                </a:cubicBezTo>
                <a:close/>
                <a:moveTo>
                  <a:pt x="807466" y="1148994"/>
                </a:moveTo>
                <a:cubicBezTo>
                  <a:pt x="784838" y="1133909"/>
                  <a:pt x="769753" y="1121338"/>
                  <a:pt x="752153" y="1108767"/>
                </a:cubicBezTo>
                <a:cubicBezTo>
                  <a:pt x="737068" y="1098710"/>
                  <a:pt x="651585" y="1098710"/>
                  <a:pt x="639014" y="1108767"/>
                </a:cubicBezTo>
                <a:cubicBezTo>
                  <a:pt x="636500" y="1111281"/>
                  <a:pt x="633985" y="1116309"/>
                  <a:pt x="631471" y="1121338"/>
                </a:cubicBezTo>
                <a:cubicBezTo>
                  <a:pt x="613872" y="1156537"/>
                  <a:pt x="616386" y="1156537"/>
                  <a:pt x="654099" y="1189221"/>
                </a:cubicBezTo>
                <a:cubicBezTo>
                  <a:pt x="691812" y="1219392"/>
                  <a:pt x="729525" y="1204307"/>
                  <a:pt x="767239" y="1196764"/>
                </a:cubicBezTo>
                <a:cubicBezTo>
                  <a:pt x="782324" y="1191736"/>
                  <a:pt x="792381" y="1166593"/>
                  <a:pt x="807466" y="1148994"/>
                </a:cubicBezTo>
                <a:close/>
                <a:moveTo>
                  <a:pt x="571130" y="834717"/>
                </a:moveTo>
                <a:cubicBezTo>
                  <a:pt x="558559" y="839746"/>
                  <a:pt x="530903" y="839746"/>
                  <a:pt x="525874" y="852317"/>
                </a:cubicBezTo>
                <a:cubicBezTo>
                  <a:pt x="505760" y="892544"/>
                  <a:pt x="475590" y="935286"/>
                  <a:pt x="500732" y="985570"/>
                </a:cubicBezTo>
                <a:cubicBezTo>
                  <a:pt x="505760" y="995627"/>
                  <a:pt x="513303" y="1013226"/>
                  <a:pt x="515817" y="1010712"/>
                </a:cubicBezTo>
                <a:cubicBezTo>
                  <a:pt x="533417" y="1008198"/>
                  <a:pt x="561073" y="1005684"/>
                  <a:pt x="566102" y="993113"/>
                </a:cubicBezTo>
                <a:cubicBezTo>
                  <a:pt x="593758" y="945343"/>
                  <a:pt x="621414" y="892544"/>
                  <a:pt x="571130" y="834717"/>
                </a:cubicBezTo>
                <a:close/>
                <a:moveTo>
                  <a:pt x="978433" y="972999"/>
                </a:moveTo>
                <a:cubicBezTo>
                  <a:pt x="973404" y="950371"/>
                  <a:pt x="973404" y="932772"/>
                  <a:pt x="965861" y="917686"/>
                </a:cubicBezTo>
                <a:cubicBezTo>
                  <a:pt x="960833" y="910144"/>
                  <a:pt x="948262" y="902601"/>
                  <a:pt x="935691" y="900087"/>
                </a:cubicBezTo>
                <a:cubicBezTo>
                  <a:pt x="930662" y="900087"/>
                  <a:pt x="923120" y="910144"/>
                  <a:pt x="920606" y="915172"/>
                </a:cubicBezTo>
                <a:cubicBezTo>
                  <a:pt x="892949" y="957914"/>
                  <a:pt x="892949" y="1005684"/>
                  <a:pt x="910549" y="1050940"/>
                </a:cubicBezTo>
                <a:cubicBezTo>
                  <a:pt x="913063" y="1058482"/>
                  <a:pt x="925634" y="1068539"/>
                  <a:pt x="933177" y="1071053"/>
                </a:cubicBezTo>
                <a:cubicBezTo>
                  <a:pt x="940719" y="1071053"/>
                  <a:pt x="953290" y="1063511"/>
                  <a:pt x="955805" y="1055968"/>
                </a:cubicBezTo>
                <a:cubicBezTo>
                  <a:pt x="963347" y="1030826"/>
                  <a:pt x="970890" y="1000655"/>
                  <a:pt x="978433" y="972999"/>
                </a:cubicBezTo>
                <a:close/>
                <a:moveTo>
                  <a:pt x="684270" y="756777"/>
                </a:moveTo>
                <a:cubicBezTo>
                  <a:pt x="727011" y="791976"/>
                  <a:pt x="777295" y="799518"/>
                  <a:pt x="830094" y="789461"/>
                </a:cubicBezTo>
                <a:cubicBezTo>
                  <a:pt x="840151" y="786947"/>
                  <a:pt x="850208" y="781919"/>
                  <a:pt x="855236" y="774376"/>
                </a:cubicBezTo>
                <a:cubicBezTo>
                  <a:pt x="857750" y="769348"/>
                  <a:pt x="847693" y="754262"/>
                  <a:pt x="840151" y="751748"/>
                </a:cubicBezTo>
                <a:cubicBezTo>
                  <a:pt x="802438" y="729120"/>
                  <a:pt x="759696" y="721578"/>
                  <a:pt x="716954" y="724092"/>
                </a:cubicBezTo>
                <a:cubicBezTo>
                  <a:pt x="694326" y="724092"/>
                  <a:pt x="684270" y="734149"/>
                  <a:pt x="684270" y="756777"/>
                </a:cubicBezTo>
                <a:close/>
                <a:moveTo>
                  <a:pt x="935691" y="1093681"/>
                </a:moveTo>
                <a:cubicBezTo>
                  <a:pt x="890435" y="1088653"/>
                  <a:pt x="820037" y="1146480"/>
                  <a:pt x="804952" y="1196764"/>
                </a:cubicBezTo>
                <a:cubicBezTo>
                  <a:pt x="860265" y="1179165"/>
                  <a:pt x="903006" y="1146480"/>
                  <a:pt x="935691" y="1093681"/>
                </a:cubicBezTo>
                <a:close/>
                <a:moveTo>
                  <a:pt x="535931" y="822146"/>
                </a:moveTo>
                <a:cubicBezTo>
                  <a:pt x="593758" y="817118"/>
                  <a:pt x="661642" y="769348"/>
                  <a:pt x="664156" y="731635"/>
                </a:cubicBezTo>
                <a:cubicBezTo>
                  <a:pt x="613872" y="749234"/>
                  <a:pt x="571130" y="774376"/>
                  <a:pt x="535931" y="822146"/>
                </a:cubicBezTo>
                <a:close/>
                <a:moveTo>
                  <a:pt x="186455" y="719064"/>
                </a:moveTo>
                <a:cubicBezTo>
                  <a:pt x="231711" y="764319"/>
                  <a:pt x="276967" y="809575"/>
                  <a:pt x="322223" y="857345"/>
                </a:cubicBezTo>
                <a:cubicBezTo>
                  <a:pt x="337308" y="872431"/>
                  <a:pt x="347365" y="872431"/>
                  <a:pt x="364964" y="864888"/>
                </a:cubicBezTo>
                <a:cubicBezTo>
                  <a:pt x="465533" y="819632"/>
                  <a:pt x="533417" y="746720"/>
                  <a:pt x="576158" y="646151"/>
                </a:cubicBezTo>
                <a:cubicBezTo>
                  <a:pt x="583701" y="631066"/>
                  <a:pt x="581187" y="623523"/>
                  <a:pt x="568616" y="610952"/>
                </a:cubicBezTo>
                <a:cubicBezTo>
                  <a:pt x="523360" y="565696"/>
                  <a:pt x="478104" y="522955"/>
                  <a:pt x="432848" y="477699"/>
                </a:cubicBezTo>
                <a:cubicBezTo>
                  <a:pt x="405192" y="450043"/>
                  <a:pt x="405192" y="450043"/>
                  <a:pt x="372507" y="477699"/>
                </a:cubicBezTo>
                <a:cubicBezTo>
                  <a:pt x="377536" y="487756"/>
                  <a:pt x="385078" y="495299"/>
                  <a:pt x="392621" y="505355"/>
                </a:cubicBezTo>
                <a:cubicBezTo>
                  <a:pt x="390107" y="507870"/>
                  <a:pt x="390107" y="507870"/>
                  <a:pt x="387592" y="510384"/>
                </a:cubicBezTo>
                <a:cubicBezTo>
                  <a:pt x="377536" y="502841"/>
                  <a:pt x="367479" y="495299"/>
                  <a:pt x="354908" y="485242"/>
                </a:cubicBezTo>
                <a:cubicBezTo>
                  <a:pt x="344851" y="490270"/>
                  <a:pt x="337308" y="497813"/>
                  <a:pt x="327251" y="502841"/>
                </a:cubicBezTo>
                <a:cubicBezTo>
                  <a:pt x="337308" y="515412"/>
                  <a:pt x="344851" y="525469"/>
                  <a:pt x="352393" y="535526"/>
                </a:cubicBezTo>
                <a:cubicBezTo>
                  <a:pt x="349879" y="538040"/>
                  <a:pt x="347365" y="538040"/>
                  <a:pt x="347365" y="540554"/>
                </a:cubicBezTo>
                <a:cubicBezTo>
                  <a:pt x="337308" y="530498"/>
                  <a:pt x="324737" y="522955"/>
                  <a:pt x="314680" y="512898"/>
                </a:cubicBezTo>
                <a:cubicBezTo>
                  <a:pt x="304623" y="520441"/>
                  <a:pt x="297081" y="527983"/>
                  <a:pt x="289538" y="533012"/>
                </a:cubicBezTo>
                <a:cubicBezTo>
                  <a:pt x="299595" y="545583"/>
                  <a:pt x="307138" y="555640"/>
                  <a:pt x="312166" y="568211"/>
                </a:cubicBezTo>
                <a:cubicBezTo>
                  <a:pt x="309652" y="570725"/>
                  <a:pt x="309652" y="570725"/>
                  <a:pt x="307138" y="573239"/>
                </a:cubicBezTo>
                <a:cubicBezTo>
                  <a:pt x="297081" y="565696"/>
                  <a:pt x="287024" y="555640"/>
                  <a:pt x="274453" y="545583"/>
                </a:cubicBezTo>
                <a:cubicBezTo>
                  <a:pt x="266910" y="553125"/>
                  <a:pt x="259368" y="558154"/>
                  <a:pt x="251825" y="565696"/>
                </a:cubicBezTo>
                <a:cubicBezTo>
                  <a:pt x="264396" y="580782"/>
                  <a:pt x="271939" y="590839"/>
                  <a:pt x="281995" y="600895"/>
                </a:cubicBezTo>
                <a:cubicBezTo>
                  <a:pt x="279481" y="603410"/>
                  <a:pt x="276967" y="605924"/>
                  <a:pt x="276967" y="605924"/>
                </a:cubicBezTo>
                <a:cubicBezTo>
                  <a:pt x="266910" y="598381"/>
                  <a:pt x="254339" y="588324"/>
                  <a:pt x="241768" y="578267"/>
                </a:cubicBezTo>
                <a:cubicBezTo>
                  <a:pt x="234225" y="585810"/>
                  <a:pt x="229197" y="593353"/>
                  <a:pt x="224169" y="600895"/>
                </a:cubicBezTo>
                <a:cubicBezTo>
                  <a:pt x="234225" y="613466"/>
                  <a:pt x="241768" y="623523"/>
                  <a:pt x="249311" y="633580"/>
                </a:cubicBezTo>
                <a:cubicBezTo>
                  <a:pt x="246796" y="636094"/>
                  <a:pt x="246796" y="636094"/>
                  <a:pt x="244282" y="638609"/>
                </a:cubicBezTo>
                <a:cubicBezTo>
                  <a:pt x="234225" y="631066"/>
                  <a:pt x="221654" y="621009"/>
                  <a:pt x="211597" y="613466"/>
                </a:cubicBezTo>
                <a:cubicBezTo>
                  <a:pt x="204055" y="623523"/>
                  <a:pt x="199026" y="631066"/>
                  <a:pt x="193998" y="638609"/>
                </a:cubicBezTo>
                <a:cubicBezTo>
                  <a:pt x="204055" y="651180"/>
                  <a:pt x="214112" y="663751"/>
                  <a:pt x="224169" y="676322"/>
                </a:cubicBezTo>
                <a:cubicBezTo>
                  <a:pt x="221654" y="678836"/>
                  <a:pt x="219140" y="678836"/>
                  <a:pt x="219140" y="681350"/>
                </a:cubicBezTo>
                <a:cubicBezTo>
                  <a:pt x="209083" y="673808"/>
                  <a:pt x="196512" y="663751"/>
                  <a:pt x="186455" y="656208"/>
                </a:cubicBezTo>
                <a:cubicBezTo>
                  <a:pt x="158799" y="691407"/>
                  <a:pt x="158799" y="691407"/>
                  <a:pt x="186455" y="719064"/>
                </a:cubicBezTo>
                <a:close/>
                <a:moveTo>
                  <a:pt x="312166" y="417358"/>
                </a:moveTo>
                <a:cubicBezTo>
                  <a:pt x="229197" y="455071"/>
                  <a:pt x="168856" y="515412"/>
                  <a:pt x="128628" y="595867"/>
                </a:cubicBezTo>
                <a:cubicBezTo>
                  <a:pt x="106001" y="643637"/>
                  <a:pt x="106001" y="646151"/>
                  <a:pt x="151256" y="678836"/>
                </a:cubicBezTo>
                <a:cubicBezTo>
                  <a:pt x="168856" y="661237"/>
                  <a:pt x="178913" y="643637"/>
                  <a:pt x="156285" y="621009"/>
                </a:cubicBezTo>
                <a:cubicBezTo>
                  <a:pt x="158799" y="618495"/>
                  <a:pt x="158799" y="618495"/>
                  <a:pt x="161313" y="618495"/>
                </a:cubicBezTo>
                <a:cubicBezTo>
                  <a:pt x="168856" y="621009"/>
                  <a:pt x="176398" y="626038"/>
                  <a:pt x="183941" y="628552"/>
                </a:cubicBezTo>
                <a:cubicBezTo>
                  <a:pt x="199026" y="610952"/>
                  <a:pt x="199026" y="610952"/>
                  <a:pt x="186455" y="570725"/>
                </a:cubicBezTo>
                <a:cubicBezTo>
                  <a:pt x="196512" y="580782"/>
                  <a:pt x="206569" y="585810"/>
                  <a:pt x="216626" y="590839"/>
                </a:cubicBezTo>
                <a:cubicBezTo>
                  <a:pt x="224169" y="583296"/>
                  <a:pt x="229197" y="575753"/>
                  <a:pt x="234225" y="568211"/>
                </a:cubicBezTo>
                <a:cubicBezTo>
                  <a:pt x="229197" y="558154"/>
                  <a:pt x="224169" y="550611"/>
                  <a:pt x="219140" y="543069"/>
                </a:cubicBezTo>
                <a:cubicBezTo>
                  <a:pt x="221654" y="540554"/>
                  <a:pt x="221654" y="540554"/>
                  <a:pt x="224169" y="538040"/>
                </a:cubicBezTo>
                <a:cubicBezTo>
                  <a:pt x="231711" y="543069"/>
                  <a:pt x="239254" y="548097"/>
                  <a:pt x="244282" y="553125"/>
                </a:cubicBezTo>
                <a:cubicBezTo>
                  <a:pt x="254339" y="548097"/>
                  <a:pt x="261882" y="543069"/>
                  <a:pt x="269424" y="540554"/>
                </a:cubicBezTo>
                <a:cubicBezTo>
                  <a:pt x="261882" y="525469"/>
                  <a:pt x="256853" y="517926"/>
                  <a:pt x="251825" y="510384"/>
                </a:cubicBezTo>
                <a:cubicBezTo>
                  <a:pt x="254339" y="507870"/>
                  <a:pt x="254339" y="507870"/>
                  <a:pt x="256853" y="505355"/>
                </a:cubicBezTo>
                <a:cubicBezTo>
                  <a:pt x="264396" y="510384"/>
                  <a:pt x="271939" y="517926"/>
                  <a:pt x="281995" y="522955"/>
                </a:cubicBezTo>
                <a:cubicBezTo>
                  <a:pt x="289538" y="515412"/>
                  <a:pt x="299595" y="507870"/>
                  <a:pt x="307138" y="502841"/>
                </a:cubicBezTo>
                <a:cubicBezTo>
                  <a:pt x="302109" y="492784"/>
                  <a:pt x="297081" y="485242"/>
                  <a:pt x="292052" y="477699"/>
                </a:cubicBezTo>
                <a:cubicBezTo>
                  <a:pt x="294567" y="475185"/>
                  <a:pt x="294567" y="475185"/>
                  <a:pt x="297081" y="472671"/>
                </a:cubicBezTo>
                <a:cubicBezTo>
                  <a:pt x="304623" y="477699"/>
                  <a:pt x="314680" y="485242"/>
                  <a:pt x="324737" y="492784"/>
                </a:cubicBezTo>
                <a:cubicBezTo>
                  <a:pt x="332280" y="485242"/>
                  <a:pt x="342337" y="480213"/>
                  <a:pt x="349879" y="475185"/>
                </a:cubicBezTo>
                <a:cubicBezTo>
                  <a:pt x="342337" y="465128"/>
                  <a:pt x="337308" y="455071"/>
                  <a:pt x="332280" y="447528"/>
                </a:cubicBezTo>
                <a:cubicBezTo>
                  <a:pt x="334794" y="445014"/>
                  <a:pt x="334794" y="445014"/>
                  <a:pt x="337308" y="442500"/>
                </a:cubicBezTo>
                <a:cubicBezTo>
                  <a:pt x="347365" y="450043"/>
                  <a:pt x="357422" y="457585"/>
                  <a:pt x="367479" y="465128"/>
                </a:cubicBezTo>
                <a:cubicBezTo>
                  <a:pt x="380050" y="457585"/>
                  <a:pt x="390107" y="452557"/>
                  <a:pt x="402678" y="445014"/>
                </a:cubicBezTo>
                <a:cubicBezTo>
                  <a:pt x="367479" y="394730"/>
                  <a:pt x="359936" y="394730"/>
                  <a:pt x="312166" y="417358"/>
                </a:cubicBezTo>
                <a:close/>
                <a:moveTo>
                  <a:pt x="246796" y="892544"/>
                </a:moveTo>
                <a:cubicBezTo>
                  <a:pt x="196512" y="839746"/>
                  <a:pt x="143714" y="786947"/>
                  <a:pt x="90915" y="731635"/>
                </a:cubicBezTo>
                <a:cubicBezTo>
                  <a:pt x="75830" y="847288"/>
                  <a:pt x="116057" y="915172"/>
                  <a:pt x="246796" y="892544"/>
                </a:cubicBezTo>
                <a:close/>
                <a:moveTo>
                  <a:pt x="606329" y="540554"/>
                </a:moveTo>
                <a:cubicBezTo>
                  <a:pt x="626443" y="404787"/>
                  <a:pt x="561073" y="362045"/>
                  <a:pt x="450448" y="379645"/>
                </a:cubicBezTo>
                <a:cubicBezTo>
                  <a:pt x="500732" y="432443"/>
                  <a:pt x="553530" y="485242"/>
                  <a:pt x="606329" y="540554"/>
                </a:cubicBezTo>
                <a:close/>
                <a:moveTo>
                  <a:pt x="983461" y="437472"/>
                </a:moveTo>
                <a:cubicBezTo>
                  <a:pt x="1018660" y="445014"/>
                  <a:pt x="1051345" y="452557"/>
                  <a:pt x="1086544" y="460099"/>
                </a:cubicBezTo>
                <a:cubicBezTo>
                  <a:pt x="1111686" y="465128"/>
                  <a:pt x="1136828" y="467642"/>
                  <a:pt x="1159456" y="472671"/>
                </a:cubicBezTo>
                <a:cubicBezTo>
                  <a:pt x="1166999" y="475185"/>
                  <a:pt x="1172027" y="470156"/>
                  <a:pt x="1174541" y="460099"/>
                </a:cubicBezTo>
                <a:cubicBezTo>
                  <a:pt x="1179570" y="412329"/>
                  <a:pt x="1172027" y="364559"/>
                  <a:pt x="1154428" y="319304"/>
                </a:cubicBezTo>
                <a:cubicBezTo>
                  <a:pt x="1144371" y="296676"/>
                  <a:pt x="1129285" y="289133"/>
                  <a:pt x="1106657" y="289133"/>
                </a:cubicBezTo>
                <a:cubicBezTo>
                  <a:pt x="1063916" y="289133"/>
                  <a:pt x="1026203" y="304218"/>
                  <a:pt x="985975" y="319304"/>
                </a:cubicBezTo>
                <a:cubicBezTo>
                  <a:pt x="928148" y="341932"/>
                  <a:pt x="875350" y="374616"/>
                  <a:pt x="822551" y="409815"/>
                </a:cubicBezTo>
                <a:cubicBezTo>
                  <a:pt x="832608" y="424900"/>
                  <a:pt x="840151" y="437472"/>
                  <a:pt x="847693" y="452557"/>
                </a:cubicBezTo>
                <a:cubicBezTo>
                  <a:pt x="892949" y="432443"/>
                  <a:pt x="938205" y="429929"/>
                  <a:pt x="983461" y="437472"/>
                </a:cubicBezTo>
                <a:close/>
                <a:moveTo>
                  <a:pt x="897978" y="520441"/>
                </a:moveTo>
                <a:cubicBezTo>
                  <a:pt x="938205" y="568211"/>
                  <a:pt x="980947" y="613466"/>
                  <a:pt x="1036259" y="643637"/>
                </a:cubicBezTo>
                <a:cubicBezTo>
                  <a:pt x="1046316" y="648666"/>
                  <a:pt x="1053859" y="651180"/>
                  <a:pt x="1061402" y="643637"/>
                </a:cubicBezTo>
                <a:cubicBezTo>
                  <a:pt x="1073973" y="633580"/>
                  <a:pt x="1086544" y="623523"/>
                  <a:pt x="1096601" y="613466"/>
                </a:cubicBezTo>
                <a:cubicBezTo>
                  <a:pt x="1126771" y="583296"/>
                  <a:pt x="1149399" y="545583"/>
                  <a:pt x="1161970" y="502841"/>
                </a:cubicBezTo>
                <a:cubicBezTo>
                  <a:pt x="1149399" y="502841"/>
                  <a:pt x="1139342" y="502841"/>
                  <a:pt x="1129285" y="500327"/>
                </a:cubicBezTo>
                <a:cubicBezTo>
                  <a:pt x="1079001" y="490270"/>
                  <a:pt x="1031231" y="477699"/>
                  <a:pt x="980947" y="467642"/>
                </a:cubicBezTo>
                <a:cubicBezTo>
                  <a:pt x="943234" y="460099"/>
                  <a:pt x="905520" y="460099"/>
                  <a:pt x="865293" y="480213"/>
                </a:cubicBezTo>
                <a:cubicBezTo>
                  <a:pt x="877864" y="495299"/>
                  <a:pt x="887921" y="507870"/>
                  <a:pt x="897978" y="520441"/>
                </a:cubicBezTo>
                <a:close/>
                <a:moveTo>
                  <a:pt x="996032" y="178508"/>
                </a:moveTo>
                <a:cubicBezTo>
                  <a:pt x="985975" y="175993"/>
                  <a:pt x="975918" y="173479"/>
                  <a:pt x="968376" y="173479"/>
                </a:cubicBezTo>
                <a:cubicBezTo>
                  <a:pt x="935691" y="173479"/>
                  <a:pt x="915577" y="196107"/>
                  <a:pt x="900492" y="223763"/>
                </a:cubicBezTo>
                <a:cubicBezTo>
                  <a:pt x="880378" y="253934"/>
                  <a:pt x="860265" y="284105"/>
                  <a:pt x="840151" y="311761"/>
                </a:cubicBezTo>
                <a:cubicBezTo>
                  <a:pt x="827580" y="326846"/>
                  <a:pt x="809980" y="339417"/>
                  <a:pt x="794895" y="354503"/>
                </a:cubicBezTo>
                <a:cubicBezTo>
                  <a:pt x="799923" y="367074"/>
                  <a:pt x="807466" y="377130"/>
                  <a:pt x="812494" y="389701"/>
                </a:cubicBezTo>
                <a:cubicBezTo>
                  <a:pt x="908035" y="331875"/>
                  <a:pt x="1001060" y="271533"/>
                  <a:pt x="1119228" y="266505"/>
                </a:cubicBezTo>
                <a:cubicBezTo>
                  <a:pt x="1091572" y="228792"/>
                  <a:pt x="1043802" y="193593"/>
                  <a:pt x="996032" y="178508"/>
                </a:cubicBezTo>
                <a:close/>
                <a:moveTo>
                  <a:pt x="845179" y="497813"/>
                </a:moveTo>
                <a:cubicBezTo>
                  <a:pt x="807466" y="533012"/>
                  <a:pt x="797409" y="583296"/>
                  <a:pt x="817523" y="638609"/>
                </a:cubicBezTo>
                <a:cubicBezTo>
                  <a:pt x="827580" y="668779"/>
                  <a:pt x="845179" y="686379"/>
                  <a:pt x="877864" y="688893"/>
                </a:cubicBezTo>
                <a:cubicBezTo>
                  <a:pt x="925634" y="691407"/>
                  <a:pt x="970890" y="688893"/>
                  <a:pt x="1018660" y="668779"/>
                </a:cubicBezTo>
                <a:cubicBezTo>
                  <a:pt x="945748" y="626038"/>
                  <a:pt x="892949" y="563182"/>
                  <a:pt x="845179" y="497813"/>
                </a:cubicBezTo>
                <a:close/>
                <a:moveTo>
                  <a:pt x="757182" y="465128"/>
                </a:moveTo>
                <a:cubicBezTo>
                  <a:pt x="734554" y="487756"/>
                  <a:pt x="711926" y="512898"/>
                  <a:pt x="689298" y="535526"/>
                </a:cubicBezTo>
                <a:cubicBezTo>
                  <a:pt x="681755" y="543069"/>
                  <a:pt x="679241" y="553125"/>
                  <a:pt x="686784" y="563182"/>
                </a:cubicBezTo>
                <a:cubicBezTo>
                  <a:pt x="711926" y="605924"/>
                  <a:pt x="747125" y="636094"/>
                  <a:pt x="794895" y="661237"/>
                </a:cubicBezTo>
                <a:cubicBezTo>
                  <a:pt x="767239" y="590839"/>
                  <a:pt x="769753" y="525469"/>
                  <a:pt x="827580" y="472671"/>
                </a:cubicBezTo>
                <a:cubicBezTo>
                  <a:pt x="820037" y="457585"/>
                  <a:pt x="809980" y="445014"/>
                  <a:pt x="799923" y="429929"/>
                </a:cubicBezTo>
                <a:cubicBezTo>
                  <a:pt x="784838" y="442500"/>
                  <a:pt x="769753" y="452557"/>
                  <a:pt x="757182" y="465128"/>
                </a:cubicBezTo>
                <a:close/>
                <a:moveTo>
                  <a:pt x="784838" y="324332"/>
                </a:moveTo>
                <a:cubicBezTo>
                  <a:pt x="802438" y="304218"/>
                  <a:pt x="822551" y="284105"/>
                  <a:pt x="840151" y="263991"/>
                </a:cubicBezTo>
                <a:cubicBezTo>
                  <a:pt x="862779" y="231306"/>
                  <a:pt x="882892" y="198621"/>
                  <a:pt x="905520" y="165936"/>
                </a:cubicBezTo>
                <a:cubicBezTo>
                  <a:pt x="903006" y="165936"/>
                  <a:pt x="900492" y="165936"/>
                  <a:pt x="895464" y="165936"/>
                </a:cubicBezTo>
                <a:cubicBezTo>
                  <a:pt x="852722" y="168451"/>
                  <a:pt x="812494" y="181022"/>
                  <a:pt x="774781" y="203650"/>
                </a:cubicBezTo>
                <a:cubicBezTo>
                  <a:pt x="762210" y="211192"/>
                  <a:pt x="754668" y="221249"/>
                  <a:pt x="757182" y="233820"/>
                </a:cubicBezTo>
                <a:cubicBezTo>
                  <a:pt x="762210" y="263991"/>
                  <a:pt x="769753" y="291647"/>
                  <a:pt x="777295" y="321818"/>
                </a:cubicBezTo>
                <a:cubicBezTo>
                  <a:pt x="779810" y="324332"/>
                  <a:pt x="782324" y="324332"/>
                  <a:pt x="784838" y="324332"/>
                </a:cubicBezTo>
                <a:close/>
                <a:moveTo>
                  <a:pt x="651585" y="392216"/>
                </a:moveTo>
                <a:cubicBezTo>
                  <a:pt x="646556" y="437472"/>
                  <a:pt x="649071" y="477699"/>
                  <a:pt x="664156" y="515412"/>
                </a:cubicBezTo>
                <a:cubicBezTo>
                  <a:pt x="704383" y="477699"/>
                  <a:pt x="744611" y="442500"/>
                  <a:pt x="784838" y="404787"/>
                </a:cubicBezTo>
                <a:cubicBezTo>
                  <a:pt x="779810" y="394730"/>
                  <a:pt x="774781" y="384673"/>
                  <a:pt x="767239" y="372102"/>
                </a:cubicBezTo>
                <a:cubicBezTo>
                  <a:pt x="732040" y="392216"/>
                  <a:pt x="694326" y="404787"/>
                  <a:pt x="651585" y="392216"/>
                </a:cubicBezTo>
                <a:close/>
                <a:moveTo>
                  <a:pt x="659127" y="354503"/>
                </a:moveTo>
                <a:cubicBezTo>
                  <a:pt x="656613" y="364559"/>
                  <a:pt x="661642" y="367074"/>
                  <a:pt x="669184" y="367074"/>
                </a:cubicBezTo>
                <a:cubicBezTo>
                  <a:pt x="701869" y="372102"/>
                  <a:pt x="729525" y="362045"/>
                  <a:pt x="752153" y="344446"/>
                </a:cubicBezTo>
                <a:cubicBezTo>
                  <a:pt x="742096" y="311761"/>
                  <a:pt x="732040" y="279076"/>
                  <a:pt x="721983" y="243877"/>
                </a:cubicBezTo>
                <a:cubicBezTo>
                  <a:pt x="694326" y="274048"/>
                  <a:pt x="671699" y="311761"/>
                  <a:pt x="659127" y="354503"/>
                </a:cubicBez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9;p20"/>
          <p:cNvSpPr/>
          <p:nvPr/>
        </p:nvSpPr>
        <p:spPr>
          <a:xfrm>
            <a:off x="4709453" y="3249551"/>
            <a:ext cx="871269" cy="871269"/>
          </a:xfrm>
          <a:custGeom>
            <a:avLst/>
            <a:gdLst/>
            <a:ahLst/>
            <a:cxnLst/>
            <a:rect l="l" t="t" r="r" b="b"/>
            <a:pathLst>
              <a:path w="1357675" h="1357675" extrusionOk="0">
                <a:moveTo>
                  <a:pt x="658701" y="50261"/>
                </a:moveTo>
                <a:cubicBezTo>
                  <a:pt x="859838" y="40204"/>
                  <a:pt x="1018233" y="125687"/>
                  <a:pt x="1121316" y="223741"/>
                </a:cubicBezTo>
                <a:cubicBezTo>
                  <a:pt x="1224399" y="321796"/>
                  <a:pt x="1312396" y="467620"/>
                  <a:pt x="1317425" y="661214"/>
                </a:cubicBezTo>
                <a:cubicBezTo>
                  <a:pt x="1322453" y="869894"/>
                  <a:pt x="1244512" y="1013204"/>
                  <a:pt x="1143944" y="1123830"/>
                </a:cubicBezTo>
                <a:cubicBezTo>
                  <a:pt x="1043375" y="1234455"/>
                  <a:pt x="897551" y="1309882"/>
                  <a:pt x="708985" y="1319938"/>
                </a:cubicBezTo>
                <a:cubicBezTo>
                  <a:pt x="512876" y="1332510"/>
                  <a:pt x="346938" y="1244512"/>
                  <a:pt x="251398" y="1146458"/>
                </a:cubicBezTo>
                <a:cubicBezTo>
                  <a:pt x="140773" y="1038347"/>
                  <a:pt x="62832" y="910122"/>
                  <a:pt x="50261" y="711499"/>
                </a:cubicBezTo>
                <a:cubicBezTo>
                  <a:pt x="40204" y="507847"/>
                  <a:pt x="125687" y="354480"/>
                  <a:pt x="221227" y="248883"/>
                </a:cubicBezTo>
                <a:cubicBezTo>
                  <a:pt x="294140" y="168429"/>
                  <a:pt x="397222" y="105573"/>
                  <a:pt x="517905" y="70374"/>
                </a:cubicBezTo>
                <a:cubicBezTo>
                  <a:pt x="560646" y="57803"/>
                  <a:pt x="610931" y="52775"/>
                  <a:pt x="658701" y="50261"/>
                </a:cubicBezTo>
                <a:moveTo>
                  <a:pt x="1216856" y="970463"/>
                </a:moveTo>
                <a:cubicBezTo>
                  <a:pt x="1179143" y="1000633"/>
                  <a:pt x="1143944" y="1033318"/>
                  <a:pt x="1106231" y="1063489"/>
                </a:cubicBezTo>
                <a:cubicBezTo>
                  <a:pt x="1086117" y="1081088"/>
                  <a:pt x="1068517" y="1078574"/>
                  <a:pt x="1058461" y="1053432"/>
                </a:cubicBezTo>
                <a:cubicBezTo>
                  <a:pt x="1028290" y="975491"/>
                  <a:pt x="998119" y="897551"/>
                  <a:pt x="967949" y="819610"/>
                </a:cubicBezTo>
                <a:cubicBezTo>
                  <a:pt x="965435" y="809553"/>
                  <a:pt x="962920" y="799496"/>
                  <a:pt x="962920" y="789439"/>
                </a:cubicBezTo>
                <a:cubicBezTo>
                  <a:pt x="940293" y="786925"/>
                  <a:pt x="922693" y="804525"/>
                  <a:pt x="910122" y="834695"/>
                </a:cubicBezTo>
                <a:cubicBezTo>
                  <a:pt x="902579" y="857323"/>
                  <a:pt x="895037" y="879951"/>
                  <a:pt x="887494" y="902579"/>
                </a:cubicBezTo>
                <a:cubicBezTo>
                  <a:pt x="869894" y="895036"/>
                  <a:pt x="854809" y="890008"/>
                  <a:pt x="837210" y="882465"/>
                </a:cubicBezTo>
                <a:cubicBezTo>
                  <a:pt x="847267" y="854809"/>
                  <a:pt x="854809" y="832181"/>
                  <a:pt x="862352" y="807039"/>
                </a:cubicBezTo>
                <a:cubicBezTo>
                  <a:pt x="864866" y="799496"/>
                  <a:pt x="859838" y="789439"/>
                  <a:pt x="857323" y="781897"/>
                </a:cubicBezTo>
                <a:cubicBezTo>
                  <a:pt x="857323" y="779383"/>
                  <a:pt x="852295" y="776868"/>
                  <a:pt x="849781" y="774354"/>
                </a:cubicBezTo>
                <a:cubicBezTo>
                  <a:pt x="814582" y="739155"/>
                  <a:pt x="814582" y="739155"/>
                  <a:pt x="769326" y="766811"/>
                </a:cubicBezTo>
                <a:cubicBezTo>
                  <a:pt x="756755" y="741669"/>
                  <a:pt x="746698" y="719041"/>
                  <a:pt x="731613" y="691385"/>
                </a:cubicBezTo>
                <a:cubicBezTo>
                  <a:pt x="741670" y="686357"/>
                  <a:pt x="751726" y="681328"/>
                  <a:pt x="759269" y="673786"/>
                </a:cubicBezTo>
                <a:cubicBezTo>
                  <a:pt x="771840" y="663729"/>
                  <a:pt x="784411" y="653672"/>
                  <a:pt x="794468" y="641101"/>
                </a:cubicBezTo>
                <a:cubicBezTo>
                  <a:pt x="807039" y="623501"/>
                  <a:pt x="799497" y="605902"/>
                  <a:pt x="776869" y="600873"/>
                </a:cubicBezTo>
                <a:cubicBezTo>
                  <a:pt x="769326" y="598359"/>
                  <a:pt x="759269" y="595845"/>
                  <a:pt x="754241" y="588302"/>
                </a:cubicBezTo>
                <a:cubicBezTo>
                  <a:pt x="729099" y="560646"/>
                  <a:pt x="706471" y="532990"/>
                  <a:pt x="681329" y="505333"/>
                </a:cubicBezTo>
                <a:cubicBezTo>
                  <a:pt x="658701" y="530475"/>
                  <a:pt x="638587" y="558132"/>
                  <a:pt x="615959" y="580760"/>
                </a:cubicBezTo>
                <a:cubicBezTo>
                  <a:pt x="608416" y="588302"/>
                  <a:pt x="595845" y="593331"/>
                  <a:pt x="585788" y="598359"/>
                </a:cubicBezTo>
                <a:cubicBezTo>
                  <a:pt x="575732" y="603388"/>
                  <a:pt x="568189" y="610930"/>
                  <a:pt x="560646" y="615959"/>
                </a:cubicBezTo>
                <a:cubicBezTo>
                  <a:pt x="570703" y="656186"/>
                  <a:pt x="603388" y="668757"/>
                  <a:pt x="633559" y="686357"/>
                </a:cubicBezTo>
                <a:cubicBezTo>
                  <a:pt x="620987" y="711499"/>
                  <a:pt x="610931" y="734127"/>
                  <a:pt x="598359" y="759269"/>
                </a:cubicBezTo>
                <a:cubicBezTo>
                  <a:pt x="595845" y="759269"/>
                  <a:pt x="593331" y="759269"/>
                  <a:pt x="590817" y="759269"/>
                </a:cubicBezTo>
                <a:cubicBezTo>
                  <a:pt x="578246" y="751726"/>
                  <a:pt x="560646" y="736641"/>
                  <a:pt x="553104" y="741669"/>
                </a:cubicBezTo>
                <a:cubicBezTo>
                  <a:pt x="532990" y="751726"/>
                  <a:pt x="517905" y="771840"/>
                  <a:pt x="500305" y="789439"/>
                </a:cubicBezTo>
                <a:cubicBezTo>
                  <a:pt x="497791" y="791954"/>
                  <a:pt x="500305" y="802010"/>
                  <a:pt x="502819" y="807039"/>
                </a:cubicBezTo>
                <a:cubicBezTo>
                  <a:pt x="510362" y="832181"/>
                  <a:pt x="520419" y="854809"/>
                  <a:pt x="527962" y="882465"/>
                </a:cubicBezTo>
                <a:cubicBezTo>
                  <a:pt x="510362" y="890008"/>
                  <a:pt x="495277" y="895036"/>
                  <a:pt x="477677" y="902579"/>
                </a:cubicBezTo>
                <a:cubicBezTo>
                  <a:pt x="457564" y="859837"/>
                  <a:pt x="460078" y="802010"/>
                  <a:pt x="407279" y="784411"/>
                </a:cubicBezTo>
                <a:cubicBezTo>
                  <a:pt x="397222" y="814582"/>
                  <a:pt x="387166" y="842238"/>
                  <a:pt x="377109" y="869894"/>
                </a:cubicBezTo>
                <a:cubicBezTo>
                  <a:pt x="354481" y="930235"/>
                  <a:pt x="331853" y="988062"/>
                  <a:pt x="306711" y="1048403"/>
                </a:cubicBezTo>
                <a:cubicBezTo>
                  <a:pt x="296654" y="1076060"/>
                  <a:pt x="281569" y="1081088"/>
                  <a:pt x="258941" y="1060974"/>
                </a:cubicBezTo>
                <a:cubicBezTo>
                  <a:pt x="223742" y="1030804"/>
                  <a:pt x="188543" y="1000633"/>
                  <a:pt x="150830" y="967949"/>
                </a:cubicBezTo>
                <a:cubicBezTo>
                  <a:pt x="191057" y="922693"/>
                  <a:pt x="228770" y="877437"/>
                  <a:pt x="266483" y="834695"/>
                </a:cubicBezTo>
                <a:cubicBezTo>
                  <a:pt x="291625" y="804525"/>
                  <a:pt x="319282" y="774354"/>
                  <a:pt x="346938" y="744184"/>
                </a:cubicBezTo>
                <a:cubicBezTo>
                  <a:pt x="356995" y="734127"/>
                  <a:pt x="362023" y="724070"/>
                  <a:pt x="354481" y="708985"/>
                </a:cubicBezTo>
                <a:cubicBezTo>
                  <a:pt x="339396" y="671271"/>
                  <a:pt x="349452" y="641101"/>
                  <a:pt x="384651" y="615959"/>
                </a:cubicBezTo>
                <a:cubicBezTo>
                  <a:pt x="404765" y="600873"/>
                  <a:pt x="419850" y="583274"/>
                  <a:pt x="437450" y="565674"/>
                </a:cubicBezTo>
                <a:cubicBezTo>
                  <a:pt x="462592" y="540532"/>
                  <a:pt x="477677" y="540532"/>
                  <a:pt x="502819" y="563160"/>
                </a:cubicBezTo>
                <a:cubicBezTo>
                  <a:pt x="507848" y="568189"/>
                  <a:pt x="512876" y="570703"/>
                  <a:pt x="520419" y="575731"/>
                </a:cubicBezTo>
                <a:cubicBezTo>
                  <a:pt x="525447" y="568189"/>
                  <a:pt x="532990" y="560646"/>
                  <a:pt x="532990" y="558132"/>
                </a:cubicBezTo>
                <a:cubicBezTo>
                  <a:pt x="527962" y="538018"/>
                  <a:pt x="540533" y="530475"/>
                  <a:pt x="550589" y="520419"/>
                </a:cubicBezTo>
                <a:cubicBezTo>
                  <a:pt x="575732" y="495276"/>
                  <a:pt x="598359" y="467620"/>
                  <a:pt x="620987" y="439964"/>
                </a:cubicBezTo>
                <a:cubicBezTo>
                  <a:pt x="623502" y="442478"/>
                  <a:pt x="626016" y="442478"/>
                  <a:pt x="628530" y="444992"/>
                </a:cubicBezTo>
                <a:cubicBezTo>
                  <a:pt x="618473" y="432421"/>
                  <a:pt x="608416" y="419850"/>
                  <a:pt x="595845" y="407279"/>
                </a:cubicBezTo>
                <a:cubicBezTo>
                  <a:pt x="580760" y="394708"/>
                  <a:pt x="573217" y="379623"/>
                  <a:pt x="580760" y="367052"/>
                </a:cubicBezTo>
                <a:cubicBezTo>
                  <a:pt x="573217" y="351966"/>
                  <a:pt x="565675" y="341909"/>
                  <a:pt x="558132" y="329338"/>
                </a:cubicBezTo>
                <a:cubicBezTo>
                  <a:pt x="555618" y="324310"/>
                  <a:pt x="550589" y="319281"/>
                  <a:pt x="545561" y="314253"/>
                </a:cubicBezTo>
                <a:cubicBezTo>
                  <a:pt x="510362" y="281568"/>
                  <a:pt x="475163" y="251398"/>
                  <a:pt x="437450" y="218713"/>
                </a:cubicBezTo>
                <a:cubicBezTo>
                  <a:pt x="444992" y="211170"/>
                  <a:pt x="455049" y="201113"/>
                  <a:pt x="465106" y="193571"/>
                </a:cubicBezTo>
                <a:cubicBezTo>
                  <a:pt x="502819" y="233798"/>
                  <a:pt x="540533" y="274026"/>
                  <a:pt x="575732" y="314253"/>
                </a:cubicBezTo>
                <a:cubicBezTo>
                  <a:pt x="595845" y="301682"/>
                  <a:pt x="615959" y="291625"/>
                  <a:pt x="636073" y="281568"/>
                </a:cubicBezTo>
                <a:cubicBezTo>
                  <a:pt x="638587" y="284082"/>
                  <a:pt x="641101" y="284082"/>
                  <a:pt x="643615" y="286597"/>
                </a:cubicBezTo>
                <a:cubicBezTo>
                  <a:pt x="631044" y="329338"/>
                  <a:pt x="636073" y="367052"/>
                  <a:pt x="681329" y="389679"/>
                </a:cubicBezTo>
                <a:cubicBezTo>
                  <a:pt x="724070" y="367052"/>
                  <a:pt x="739155" y="331853"/>
                  <a:pt x="721556" y="284082"/>
                </a:cubicBezTo>
                <a:cubicBezTo>
                  <a:pt x="751726" y="276540"/>
                  <a:pt x="764298" y="301682"/>
                  <a:pt x="789440" y="311739"/>
                </a:cubicBezTo>
                <a:cubicBezTo>
                  <a:pt x="827153" y="271511"/>
                  <a:pt x="864866" y="231284"/>
                  <a:pt x="902579" y="191057"/>
                </a:cubicBezTo>
                <a:cubicBezTo>
                  <a:pt x="910122" y="198599"/>
                  <a:pt x="920179" y="208656"/>
                  <a:pt x="927721" y="216199"/>
                </a:cubicBezTo>
                <a:cubicBezTo>
                  <a:pt x="890008" y="246369"/>
                  <a:pt x="854809" y="276540"/>
                  <a:pt x="819610" y="309225"/>
                </a:cubicBezTo>
                <a:cubicBezTo>
                  <a:pt x="812068" y="316767"/>
                  <a:pt x="809553" y="326824"/>
                  <a:pt x="804525" y="336881"/>
                </a:cubicBezTo>
                <a:cubicBezTo>
                  <a:pt x="799497" y="344424"/>
                  <a:pt x="791954" y="349452"/>
                  <a:pt x="784411" y="356995"/>
                </a:cubicBezTo>
                <a:cubicBezTo>
                  <a:pt x="802011" y="399736"/>
                  <a:pt x="749212" y="409793"/>
                  <a:pt x="739155" y="444992"/>
                </a:cubicBezTo>
                <a:cubicBezTo>
                  <a:pt x="766812" y="470134"/>
                  <a:pt x="796982" y="497791"/>
                  <a:pt x="824639" y="527961"/>
                </a:cubicBezTo>
                <a:cubicBezTo>
                  <a:pt x="832181" y="535504"/>
                  <a:pt x="832181" y="548075"/>
                  <a:pt x="837210" y="558132"/>
                </a:cubicBezTo>
                <a:cubicBezTo>
                  <a:pt x="839724" y="565674"/>
                  <a:pt x="844752" y="573217"/>
                  <a:pt x="847267" y="580760"/>
                </a:cubicBezTo>
                <a:cubicBezTo>
                  <a:pt x="902579" y="540532"/>
                  <a:pt x="902579" y="540532"/>
                  <a:pt x="950349" y="585788"/>
                </a:cubicBezTo>
                <a:cubicBezTo>
                  <a:pt x="970463" y="605902"/>
                  <a:pt x="993091" y="623501"/>
                  <a:pt x="1010690" y="646129"/>
                </a:cubicBezTo>
                <a:cubicBezTo>
                  <a:pt x="1015719" y="653672"/>
                  <a:pt x="1023262" y="666243"/>
                  <a:pt x="1020747" y="673786"/>
                </a:cubicBezTo>
                <a:cubicBezTo>
                  <a:pt x="1005662" y="716527"/>
                  <a:pt x="1018233" y="746698"/>
                  <a:pt x="1048404" y="776868"/>
                </a:cubicBezTo>
                <a:cubicBezTo>
                  <a:pt x="1101202" y="832181"/>
                  <a:pt x="1151486" y="892522"/>
                  <a:pt x="1201771" y="952863"/>
                </a:cubicBezTo>
                <a:cubicBezTo>
                  <a:pt x="1206799" y="957892"/>
                  <a:pt x="1211828" y="962920"/>
                  <a:pt x="1219370" y="967949"/>
                </a:cubicBezTo>
                <a:cubicBezTo>
                  <a:pt x="1216856" y="967949"/>
                  <a:pt x="1216856" y="967949"/>
                  <a:pt x="1216856" y="970463"/>
                </a:cubicBezTo>
                <a:close/>
                <a:moveTo>
                  <a:pt x="983034" y="701442"/>
                </a:moveTo>
                <a:cubicBezTo>
                  <a:pt x="1003148" y="673786"/>
                  <a:pt x="998119" y="656186"/>
                  <a:pt x="975491" y="638587"/>
                </a:cubicBezTo>
                <a:cubicBezTo>
                  <a:pt x="957892" y="623501"/>
                  <a:pt x="942807" y="605902"/>
                  <a:pt x="925207" y="588302"/>
                </a:cubicBezTo>
                <a:cubicBezTo>
                  <a:pt x="902579" y="565674"/>
                  <a:pt x="900065" y="565674"/>
                  <a:pt x="877437" y="585788"/>
                </a:cubicBezTo>
                <a:cubicBezTo>
                  <a:pt x="912636" y="623501"/>
                  <a:pt x="947835" y="661214"/>
                  <a:pt x="983034" y="701442"/>
                </a:cubicBezTo>
                <a:close/>
                <a:moveTo>
                  <a:pt x="382137" y="696414"/>
                </a:moveTo>
                <a:cubicBezTo>
                  <a:pt x="417336" y="658700"/>
                  <a:pt x="452535" y="618473"/>
                  <a:pt x="487734" y="580760"/>
                </a:cubicBezTo>
                <a:cubicBezTo>
                  <a:pt x="467620" y="560646"/>
                  <a:pt x="462592" y="560646"/>
                  <a:pt x="439964" y="583274"/>
                </a:cubicBezTo>
                <a:cubicBezTo>
                  <a:pt x="422365" y="600873"/>
                  <a:pt x="407279" y="618473"/>
                  <a:pt x="387166" y="636072"/>
                </a:cubicBezTo>
                <a:cubicBezTo>
                  <a:pt x="367052" y="653672"/>
                  <a:pt x="364538" y="671271"/>
                  <a:pt x="382137" y="696414"/>
                </a:cubicBezTo>
                <a:close/>
                <a:moveTo>
                  <a:pt x="485220" y="739155"/>
                </a:moveTo>
                <a:cubicBezTo>
                  <a:pt x="475163" y="744184"/>
                  <a:pt x="467620" y="746698"/>
                  <a:pt x="465106" y="751726"/>
                </a:cubicBezTo>
                <a:cubicBezTo>
                  <a:pt x="462592" y="754240"/>
                  <a:pt x="467620" y="766811"/>
                  <a:pt x="472649" y="766811"/>
                </a:cubicBezTo>
                <a:cubicBezTo>
                  <a:pt x="480191" y="769326"/>
                  <a:pt x="490248" y="769326"/>
                  <a:pt x="495277" y="764297"/>
                </a:cubicBezTo>
                <a:cubicBezTo>
                  <a:pt x="510362" y="751726"/>
                  <a:pt x="525447" y="739155"/>
                  <a:pt x="540533" y="724070"/>
                </a:cubicBezTo>
                <a:cubicBezTo>
                  <a:pt x="525447" y="714013"/>
                  <a:pt x="515390" y="706470"/>
                  <a:pt x="502819" y="698928"/>
                </a:cubicBezTo>
                <a:cubicBezTo>
                  <a:pt x="485220" y="711499"/>
                  <a:pt x="472649" y="721556"/>
                  <a:pt x="485220" y="739155"/>
                </a:cubicBezTo>
                <a:close/>
                <a:moveTo>
                  <a:pt x="827153" y="729098"/>
                </a:moveTo>
                <a:cubicBezTo>
                  <a:pt x="842238" y="741669"/>
                  <a:pt x="854809" y="754240"/>
                  <a:pt x="869894" y="766811"/>
                </a:cubicBezTo>
                <a:cubicBezTo>
                  <a:pt x="874923" y="771840"/>
                  <a:pt x="887494" y="774354"/>
                  <a:pt x="892522" y="771840"/>
                </a:cubicBezTo>
                <a:cubicBezTo>
                  <a:pt x="897551" y="769326"/>
                  <a:pt x="902579" y="759269"/>
                  <a:pt x="907608" y="749212"/>
                </a:cubicBezTo>
                <a:cubicBezTo>
                  <a:pt x="895037" y="746698"/>
                  <a:pt x="890008" y="746698"/>
                  <a:pt x="879951" y="744184"/>
                </a:cubicBezTo>
                <a:cubicBezTo>
                  <a:pt x="902579" y="719041"/>
                  <a:pt x="879951" y="714013"/>
                  <a:pt x="867380" y="701442"/>
                </a:cubicBezTo>
                <a:cubicBezTo>
                  <a:pt x="852295" y="711499"/>
                  <a:pt x="839724" y="719041"/>
                  <a:pt x="827153" y="729098"/>
                </a:cubicBez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230;p22"/>
          <p:cNvSpPr/>
          <p:nvPr/>
        </p:nvSpPr>
        <p:spPr>
          <a:xfrm>
            <a:off x="4696652" y="4253378"/>
            <a:ext cx="861185" cy="882214"/>
          </a:xfrm>
          <a:custGeom>
            <a:avLst/>
            <a:gdLst/>
            <a:ahLst/>
            <a:cxnLst/>
            <a:rect l="l" t="t" r="r" b="b"/>
            <a:pathLst>
              <a:path w="390525" h="400050" extrusionOk="0">
                <a:moveTo>
                  <a:pt x="191531" y="7361"/>
                </a:moveTo>
                <a:cubicBezTo>
                  <a:pt x="252491" y="4504"/>
                  <a:pt x="301069" y="30221"/>
                  <a:pt x="332501" y="59749"/>
                </a:cubicBezTo>
                <a:cubicBezTo>
                  <a:pt x="363934" y="89276"/>
                  <a:pt x="390604" y="134044"/>
                  <a:pt x="392509" y="193099"/>
                </a:cubicBezTo>
                <a:cubicBezTo>
                  <a:pt x="394414" y="256916"/>
                  <a:pt x="370601" y="300731"/>
                  <a:pt x="340121" y="334069"/>
                </a:cubicBezTo>
                <a:cubicBezTo>
                  <a:pt x="308689" y="367406"/>
                  <a:pt x="264874" y="390266"/>
                  <a:pt x="207724" y="394076"/>
                </a:cubicBezTo>
                <a:cubicBezTo>
                  <a:pt x="147716" y="396934"/>
                  <a:pt x="97234" y="371216"/>
                  <a:pt x="67706" y="340736"/>
                </a:cubicBezTo>
                <a:cubicBezTo>
                  <a:pt x="34369" y="307399"/>
                  <a:pt x="10556" y="269299"/>
                  <a:pt x="7699" y="208339"/>
                </a:cubicBezTo>
                <a:cubicBezTo>
                  <a:pt x="2936" y="146426"/>
                  <a:pt x="29606" y="99754"/>
                  <a:pt x="58181" y="68321"/>
                </a:cubicBezTo>
                <a:cubicBezTo>
                  <a:pt x="80089" y="44509"/>
                  <a:pt x="111521" y="24506"/>
                  <a:pt x="148669" y="14029"/>
                </a:cubicBezTo>
                <a:cubicBezTo>
                  <a:pt x="162004" y="10219"/>
                  <a:pt x="177244" y="8314"/>
                  <a:pt x="191531" y="7361"/>
                </a:cubicBezTo>
                <a:moveTo>
                  <a:pt x="345836" y="285491"/>
                </a:moveTo>
                <a:lnTo>
                  <a:pt x="52466" y="285491"/>
                </a:lnTo>
                <a:lnTo>
                  <a:pt x="52466" y="272156"/>
                </a:lnTo>
                <a:lnTo>
                  <a:pt x="345836" y="272156"/>
                </a:lnTo>
                <a:lnTo>
                  <a:pt x="345836" y="285491"/>
                </a:lnTo>
                <a:close/>
                <a:moveTo>
                  <a:pt x="345836" y="313114"/>
                </a:moveTo>
                <a:lnTo>
                  <a:pt x="52466" y="313114"/>
                </a:lnTo>
                <a:lnTo>
                  <a:pt x="52466" y="299779"/>
                </a:lnTo>
                <a:lnTo>
                  <a:pt x="345836" y="299779"/>
                </a:lnTo>
                <a:lnTo>
                  <a:pt x="345836" y="313114"/>
                </a:lnTo>
                <a:close/>
                <a:moveTo>
                  <a:pt x="345836" y="255011"/>
                </a:moveTo>
                <a:lnTo>
                  <a:pt x="52466" y="255011"/>
                </a:lnTo>
                <a:lnTo>
                  <a:pt x="52466" y="207386"/>
                </a:lnTo>
                <a:lnTo>
                  <a:pt x="345836" y="207386"/>
                </a:lnTo>
                <a:lnTo>
                  <a:pt x="345836" y="255011"/>
                </a:lnTo>
                <a:close/>
                <a:moveTo>
                  <a:pt x="154384" y="206434"/>
                </a:moveTo>
                <a:lnTo>
                  <a:pt x="104854" y="156904"/>
                </a:lnTo>
                <a:lnTo>
                  <a:pt x="199151" y="62606"/>
                </a:lnTo>
                <a:lnTo>
                  <a:pt x="293449" y="156904"/>
                </a:lnTo>
                <a:lnTo>
                  <a:pt x="244871" y="206434"/>
                </a:lnTo>
                <a:lnTo>
                  <a:pt x="154384" y="206434"/>
                </a:lnTo>
                <a:close/>
                <a:moveTo>
                  <a:pt x="234394" y="157856"/>
                </a:moveTo>
                <a:lnTo>
                  <a:pt x="199151" y="193099"/>
                </a:lnTo>
                <a:lnTo>
                  <a:pt x="163909" y="157856"/>
                </a:lnTo>
                <a:lnTo>
                  <a:pt x="199151" y="122614"/>
                </a:lnTo>
                <a:lnTo>
                  <a:pt x="234394" y="157856"/>
                </a:ln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18076"/>
            <a:ext cx="3554646" cy="6353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8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56258" y="218076"/>
            <a:ext cx="3561999" cy="6363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206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46049" y="218076"/>
            <a:ext cx="3560529" cy="63636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8" name="Google Shape;168;p19"/>
          <p:cNvGrpSpPr/>
          <p:nvPr/>
        </p:nvGrpSpPr>
        <p:grpSpPr>
          <a:xfrm>
            <a:off x="11106578" y="-34245"/>
            <a:ext cx="611187" cy="6858000"/>
            <a:chOff x="3659073" y="0"/>
            <a:chExt cx="610551" cy="6858000"/>
          </a:xfrm>
        </p:grpSpPr>
        <p:sp>
          <p:nvSpPr>
            <p:cNvPr id="169" name="Google Shape;169;p19"/>
            <p:cNvSpPr/>
            <p:nvPr/>
          </p:nvSpPr>
          <p:spPr>
            <a:xfrm>
              <a:off x="3659073" y="0"/>
              <a:ext cx="209332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9"/>
            <p:cNvSpPr/>
            <p:nvPr/>
          </p:nvSpPr>
          <p:spPr>
            <a:xfrm>
              <a:off x="3860475" y="0"/>
              <a:ext cx="207747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9"/>
            <p:cNvSpPr/>
            <p:nvPr/>
          </p:nvSpPr>
          <p:spPr>
            <a:xfrm>
              <a:off x="4060292" y="0"/>
              <a:ext cx="209332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F24"/>
        </a:solid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938" y="-11113"/>
            <a:ext cx="3736976" cy="6869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6" name="Google Shape;226;p22"/>
          <p:cNvGrpSpPr/>
          <p:nvPr/>
        </p:nvGrpSpPr>
        <p:grpSpPr>
          <a:xfrm>
            <a:off x="3659188" y="0"/>
            <a:ext cx="611187" cy="6858000"/>
            <a:chOff x="3659073" y="0"/>
            <a:chExt cx="610551" cy="6858000"/>
          </a:xfrm>
        </p:grpSpPr>
        <p:sp>
          <p:nvSpPr>
            <p:cNvPr id="227" name="Google Shape;227;p22"/>
            <p:cNvSpPr/>
            <p:nvPr/>
          </p:nvSpPr>
          <p:spPr>
            <a:xfrm>
              <a:off x="3659073" y="0"/>
              <a:ext cx="209332" cy="68580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22"/>
            <p:cNvSpPr/>
            <p:nvPr/>
          </p:nvSpPr>
          <p:spPr>
            <a:xfrm>
              <a:off x="3860475" y="0"/>
              <a:ext cx="207747" cy="6858000"/>
            </a:xfrm>
            <a:prstGeom prst="rect">
              <a:avLst/>
            </a:prstGeom>
            <a:solidFill>
              <a:srgbClr val="FF9933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22"/>
            <p:cNvSpPr/>
            <p:nvPr/>
          </p:nvSpPr>
          <p:spPr>
            <a:xfrm>
              <a:off x="4060292" y="0"/>
              <a:ext cx="209332" cy="6858000"/>
            </a:xfrm>
            <a:prstGeom prst="rect">
              <a:avLst/>
            </a:prstGeom>
            <a:solidFill>
              <a:srgbClr val="FF9933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0" name="Google Shape;230;p22"/>
          <p:cNvSpPr/>
          <p:nvPr/>
        </p:nvSpPr>
        <p:spPr>
          <a:xfrm>
            <a:off x="4589463" y="404813"/>
            <a:ext cx="1365250" cy="1398587"/>
          </a:xfrm>
          <a:custGeom>
            <a:avLst/>
            <a:gdLst/>
            <a:ahLst/>
            <a:cxnLst/>
            <a:rect l="l" t="t" r="r" b="b"/>
            <a:pathLst>
              <a:path w="390525" h="400050" extrusionOk="0">
                <a:moveTo>
                  <a:pt x="191531" y="7361"/>
                </a:moveTo>
                <a:cubicBezTo>
                  <a:pt x="252491" y="4504"/>
                  <a:pt x="301069" y="30221"/>
                  <a:pt x="332501" y="59749"/>
                </a:cubicBezTo>
                <a:cubicBezTo>
                  <a:pt x="363934" y="89276"/>
                  <a:pt x="390604" y="134044"/>
                  <a:pt x="392509" y="193099"/>
                </a:cubicBezTo>
                <a:cubicBezTo>
                  <a:pt x="394414" y="256916"/>
                  <a:pt x="370601" y="300731"/>
                  <a:pt x="340121" y="334069"/>
                </a:cubicBezTo>
                <a:cubicBezTo>
                  <a:pt x="308689" y="367406"/>
                  <a:pt x="264874" y="390266"/>
                  <a:pt x="207724" y="394076"/>
                </a:cubicBezTo>
                <a:cubicBezTo>
                  <a:pt x="147716" y="396934"/>
                  <a:pt x="97234" y="371216"/>
                  <a:pt x="67706" y="340736"/>
                </a:cubicBezTo>
                <a:cubicBezTo>
                  <a:pt x="34369" y="307399"/>
                  <a:pt x="10556" y="269299"/>
                  <a:pt x="7699" y="208339"/>
                </a:cubicBezTo>
                <a:cubicBezTo>
                  <a:pt x="2936" y="146426"/>
                  <a:pt x="29606" y="99754"/>
                  <a:pt x="58181" y="68321"/>
                </a:cubicBezTo>
                <a:cubicBezTo>
                  <a:pt x="80089" y="44509"/>
                  <a:pt x="111521" y="24506"/>
                  <a:pt x="148669" y="14029"/>
                </a:cubicBezTo>
                <a:cubicBezTo>
                  <a:pt x="162004" y="10219"/>
                  <a:pt x="177244" y="8314"/>
                  <a:pt x="191531" y="7361"/>
                </a:cubicBezTo>
                <a:moveTo>
                  <a:pt x="345836" y="285491"/>
                </a:moveTo>
                <a:lnTo>
                  <a:pt x="52466" y="285491"/>
                </a:lnTo>
                <a:lnTo>
                  <a:pt x="52466" y="272156"/>
                </a:lnTo>
                <a:lnTo>
                  <a:pt x="345836" y="272156"/>
                </a:lnTo>
                <a:lnTo>
                  <a:pt x="345836" y="285491"/>
                </a:lnTo>
                <a:close/>
                <a:moveTo>
                  <a:pt x="345836" y="313114"/>
                </a:moveTo>
                <a:lnTo>
                  <a:pt x="52466" y="313114"/>
                </a:lnTo>
                <a:lnTo>
                  <a:pt x="52466" y="299779"/>
                </a:lnTo>
                <a:lnTo>
                  <a:pt x="345836" y="299779"/>
                </a:lnTo>
                <a:lnTo>
                  <a:pt x="345836" y="313114"/>
                </a:lnTo>
                <a:close/>
                <a:moveTo>
                  <a:pt x="345836" y="255011"/>
                </a:moveTo>
                <a:lnTo>
                  <a:pt x="52466" y="255011"/>
                </a:lnTo>
                <a:lnTo>
                  <a:pt x="52466" y="207386"/>
                </a:lnTo>
                <a:lnTo>
                  <a:pt x="345836" y="207386"/>
                </a:lnTo>
                <a:lnTo>
                  <a:pt x="345836" y="255011"/>
                </a:lnTo>
                <a:close/>
                <a:moveTo>
                  <a:pt x="154384" y="206434"/>
                </a:moveTo>
                <a:lnTo>
                  <a:pt x="104854" y="156904"/>
                </a:lnTo>
                <a:lnTo>
                  <a:pt x="199151" y="62606"/>
                </a:lnTo>
                <a:lnTo>
                  <a:pt x="293449" y="156904"/>
                </a:lnTo>
                <a:lnTo>
                  <a:pt x="244871" y="206434"/>
                </a:lnTo>
                <a:lnTo>
                  <a:pt x="154384" y="206434"/>
                </a:lnTo>
                <a:close/>
                <a:moveTo>
                  <a:pt x="234394" y="157856"/>
                </a:moveTo>
                <a:lnTo>
                  <a:pt x="199151" y="193099"/>
                </a:lnTo>
                <a:lnTo>
                  <a:pt x="163909" y="157856"/>
                </a:lnTo>
                <a:lnTo>
                  <a:pt x="199151" y="122614"/>
                </a:lnTo>
                <a:lnTo>
                  <a:pt x="234394" y="157856"/>
                </a:lnTo>
                <a:close/>
              </a:path>
            </a:pathLst>
          </a:custGeom>
          <a:solidFill>
            <a:srgbClr val="DB9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22"/>
          <p:cNvSpPr txBox="1">
            <a:spLocks noGrp="1"/>
          </p:cNvSpPr>
          <p:nvPr>
            <p:ph type="title"/>
          </p:nvPr>
        </p:nvSpPr>
        <p:spPr>
          <a:xfrm>
            <a:off x="6383338" y="836613"/>
            <a:ext cx="61928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s-AR" sz="2800" dirty="0">
                <a:solidFill>
                  <a:schemeClr val="lt1"/>
                </a:solidFill>
              </a:rPr>
              <a:t>TÍTULO</a:t>
            </a:r>
            <a:endParaRPr dirty="0"/>
          </a:p>
        </p:txBody>
      </p:sp>
      <p:sp>
        <p:nvSpPr>
          <p:cNvPr id="232" name="Google Shape;232;p22"/>
          <p:cNvSpPr/>
          <p:nvPr/>
        </p:nvSpPr>
        <p:spPr>
          <a:xfrm>
            <a:off x="6383338" y="1477963"/>
            <a:ext cx="4897437" cy="18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s-AR" dirty="0" err="1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Ibus</a:t>
            </a:r>
            <a:r>
              <a:rPr lang="es-AR" dirty="0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rhoncus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enim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scelerisque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porta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posuere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velit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neque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curabitur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egestas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congue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potenti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quis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vehicula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vel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penatibus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. Urna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molestie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cras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nibh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et </a:t>
            </a:r>
          </a:p>
          <a:p>
            <a:pPr lvl="0"/>
            <a:endParaRPr lang="es-AR" dirty="0" smtClean="0">
              <a:solidFill>
                <a:srgbClr val="D8D8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s-AR" dirty="0" err="1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Bitant</a:t>
            </a:r>
            <a:r>
              <a:rPr lang="es-AR" dirty="0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fringilla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eget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fermentum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varius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erat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feugiat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laoreet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dignissim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morbi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orci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vivamus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tempus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diam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auctor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sollicitudin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venenatis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taciti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dictumst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curae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mus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suspendisse</a:t>
            </a:r>
            <a:r>
              <a:rPr lang="es-AR" dirty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euismo</a:t>
            </a:r>
            <a:endParaRPr dirty="0"/>
          </a:p>
        </p:txBody>
      </p:sp>
      <p:sp>
        <p:nvSpPr>
          <p:cNvPr id="233" name="Google Shape;233;p22"/>
          <p:cNvSpPr txBox="1"/>
          <p:nvPr/>
        </p:nvSpPr>
        <p:spPr>
          <a:xfrm>
            <a:off x="7307264" y="4149725"/>
            <a:ext cx="1751012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80000"/>
              </a:lnSpc>
              <a:buClr>
                <a:srgbClr val="FF9933"/>
              </a:buClr>
              <a:buSzPts val="2160"/>
            </a:pPr>
            <a:r>
              <a:rPr lang="es-AR" sz="216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SUBTÍTULO </a:t>
            </a:r>
          </a:p>
          <a:p>
            <a:pPr lvl="0">
              <a:lnSpc>
                <a:spcPct val="80000"/>
              </a:lnSpc>
              <a:buClr>
                <a:srgbClr val="FF9933"/>
              </a:buClr>
              <a:buSzPts val="2160"/>
            </a:pPr>
            <a:r>
              <a:rPr lang="es-AR" sz="2160" b="1" dirty="0">
                <a:solidFill>
                  <a:srgbClr val="FF9933"/>
                </a:solidFill>
                <a:latin typeface="Calibri"/>
                <a:cs typeface="Calibri"/>
                <a:sym typeface="Calibri"/>
              </a:rPr>
              <a:t>EJEMPLO</a:t>
            </a:r>
            <a:endParaRPr lang="es-AR" sz="2400" dirty="0"/>
          </a:p>
        </p:txBody>
      </p:sp>
      <p:sp>
        <p:nvSpPr>
          <p:cNvPr id="234" name="Google Shape;234;p22"/>
          <p:cNvSpPr txBox="1"/>
          <p:nvPr/>
        </p:nvSpPr>
        <p:spPr>
          <a:xfrm>
            <a:off x="4987925" y="4149725"/>
            <a:ext cx="2013376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ts val="2160"/>
              <a:buFont typeface="Calibri"/>
              <a:buNone/>
            </a:pPr>
            <a:r>
              <a:rPr lang="es-AR" sz="2160" b="1" cap="none" dirty="0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SUBTÍTULO </a:t>
            </a: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ts val="2160"/>
              <a:buFont typeface="Calibri"/>
              <a:buNone/>
            </a:pPr>
            <a:r>
              <a:rPr lang="es-AR" sz="2160" b="1" dirty="0" smtClean="0">
                <a:solidFill>
                  <a:srgbClr val="FF9933"/>
                </a:solidFill>
                <a:latin typeface="Calibri"/>
                <a:cs typeface="Calibri"/>
                <a:sym typeface="Calibri"/>
              </a:rPr>
              <a:t>EJEMPLO</a:t>
            </a:r>
            <a:endParaRPr lang="es-AR" dirty="0"/>
          </a:p>
        </p:txBody>
      </p:sp>
      <p:sp>
        <p:nvSpPr>
          <p:cNvPr id="235" name="Google Shape;235;p22"/>
          <p:cNvSpPr txBox="1"/>
          <p:nvPr/>
        </p:nvSpPr>
        <p:spPr>
          <a:xfrm>
            <a:off x="9625014" y="4149725"/>
            <a:ext cx="2193948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80000"/>
              </a:lnSpc>
              <a:buClr>
                <a:srgbClr val="FF9933"/>
              </a:buClr>
              <a:buSzPts val="2160"/>
            </a:pPr>
            <a:r>
              <a:rPr lang="es-AR" sz="216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SUBTÍTULO </a:t>
            </a:r>
          </a:p>
          <a:p>
            <a:pPr lvl="0">
              <a:lnSpc>
                <a:spcPct val="80000"/>
              </a:lnSpc>
              <a:buClr>
                <a:srgbClr val="FF9933"/>
              </a:buClr>
              <a:buSzPts val="2160"/>
            </a:pPr>
            <a:r>
              <a:rPr lang="es-AR" sz="2160" b="1" dirty="0">
                <a:solidFill>
                  <a:srgbClr val="FF9933"/>
                </a:solidFill>
                <a:latin typeface="Calibri"/>
                <a:cs typeface="Calibri"/>
                <a:sym typeface="Calibri"/>
              </a:rPr>
              <a:t>EJEMPLO</a:t>
            </a:r>
            <a:endParaRPr lang="es-AR" sz="2400" dirty="0"/>
          </a:p>
        </p:txBody>
      </p:sp>
      <p:cxnSp>
        <p:nvCxnSpPr>
          <p:cNvPr id="236" name="Google Shape;236;p22"/>
          <p:cNvCxnSpPr/>
          <p:nvPr/>
        </p:nvCxnSpPr>
        <p:spPr>
          <a:xfrm>
            <a:off x="4943475" y="4149725"/>
            <a:ext cx="0" cy="574675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7" name="Google Shape;237;p22"/>
          <p:cNvCxnSpPr/>
          <p:nvPr/>
        </p:nvCxnSpPr>
        <p:spPr>
          <a:xfrm>
            <a:off x="7205663" y="4149725"/>
            <a:ext cx="0" cy="574675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8" name="Google Shape;238;p22"/>
          <p:cNvCxnSpPr/>
          <p:nvPr/>
        </p:nvCxnSpPr>
        <p:spPr>
          <a:xfrm>
            <a:off x="9536113" y="4149725"/>
            <a:ext cx="0" cy="574675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39" name="Google Shape;239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62938" y="5921375"/>
            <a:ext cx="568325" cy="569913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2"/>
          <p:cNvSpPr/>
          <p:nvPr/>
        </p:nvSpPr>
        <p:spPr>
          <a:xfrm>
            <a:off x="9058275" y="6213475"/>
            <a:ext cx="3965575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www.eam.iua.edu.ar</a:t>
            </a:r>
            <a:endParaRPr/>
          </a:p>
        </p:txBody>
      </p:sp>
      <p:sp>
        <p:nvSpPr>
          <p:cNvPr id="241" name="Google Shape;241;p22"/>
          <p:cNvSpPr/>
          <p:nvPr/>
        </p:nvSpPr>
        <p:spPr>
          <a:xfrm>
            <a:off x="9058275" y="5921375"/>
            <a:ext cx="1863725" cy="369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 dirty="0" smtClean="0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Título extensivo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4851400"/>
            <a:ext cx="12250738" cy="18445164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3"/>
          <p:cNvSpPr/>
          <p:nvPr/>
        </p:nvSpPr>
        <p:spPr>
          <a:xfrm flipH="1">
            <a:off x="1127448" y="-1"/>
            <a:ext cx="11064552" cy="6858000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23"/>
          <p:cNvSpPr/>
          <p:nvPr/>
        </p:nvSpPr>
        <p:spPr>
          <a:xfrm>
            <a:off x="8054975" y="2189163"/>
            <a:ext cx="6096000" cy="1476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trum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enim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scelerisque</a:t>
            </a:r>
            <a:endParaRPr lang="es-AR" sz="1800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s-AR"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s-AR" sz="18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porta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posuere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velit</a:t>
            </a:r>
            <a:endParaRPr lang="es-AR" sz="1800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es-AR"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s-AR" sz="1800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neque</a:t>
            </a:r>
            <a:r>
              <a:rPr lang="es-AR" sz="18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r>
              <a:rPr lang="es-AR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AR" sz="1800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curabitur</a:t>
            </a:r>
            <a:endParaRPr dirty="0"/>
          </a:p>
        </p:txBody>
      </p:sp>
      <p:sp>
        <p:nvSpPr>
          <p:cNvPr id="249" name="Google Shape;249;p23"/>
          <p:cNvSpPr txBox="1">
            <a:spLocks noGrp="1"/>
          </p:cNvSpPr>
          <p:nvPr>
            <p:ph type="title"/>
          </p:nvPr>
        </p:nvSpPr>
        <p:spPr>
          <a:xfrm>
            <a:off x="7643813" y="908050"/>
            <a:ext cx="4548187" cy="649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80" b="1" dirty="0" smtClean="0">
                <a:solidFill>
                  <a:srgbClr val="FF9933"/>
                </a:solidFill>
              </a:rPr>
              <a:t>TÍTULO</a:t>
            </a:r>
            <a:br>
              <a:rPr lang="es-AR" sz="2880" b="1" dirty="0" smtClean="0">
                <a:solidFill>
                  <a:srgbClr val="FF9933"/>
                </a:solidFill>
              </a:rPr>
            </a:br>
            <a:r>
              <a:rPr lang="es-AR" sz="2880" b="1" dirty="0" smtClean="0">
                <a:solidFill>
                  <a:srgbClr val="FF9933"/>
                </a:solidFill>
              </a:rPr>
              <a:t>PRIMERO</a:t>
            </a:r>
            <a:endParaRPr dirty="0"/>
          </a:p>
        </p:txBody>
      </p:sp>
      <p:cxnSp>
        <p:nvCxnSpPr>
          <p:cNvPr id="250" name="Google Shape;250;p23"/>
          <p:cNvCxnSpPr/>
          <p:nvPr/>
        </p:nvCxnSpPr>
        <p:spPr>
          <a:xfrm>
            <a:off x="7794625" y="2189163"/>
            <a:ext cx="0" cy="4668837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7"/>
          <p:cNvSpPr/>
          <p:nvPr/>
        </p:nvSpPr>
        <p:spPr>
          <a:xfrm rot="10800000" flipH="1">
            <a:off x="-27015" y="-1"/>
            <a:ext cx="11064552" cy="6858000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27"/>
          <p:cNvSpPr/>
          <p:nvPr/>
        </p:nvSpPr>
        <p:spPr>
          <a:xfrm>
            <a:off x="1417638" y="2189163"/>
            <a:ext cx="6096000" cy="4259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Ncus</a:t>
            </a:r>
            <a:endParaRPr lang="es-AR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Rutrum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Enim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Scelerisque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s-AR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orta </a:t>
            </a: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posuere</a:t>
            </a:r>
            <a:endParaRPr lang="es-AR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velit</a:t>
            </a:r>
            <a:r>
              <a:rPr lang="es-AR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neque</a:t>
            </a:r>
            <a:r>
              <a:rPr lang="es-AR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lacus</a:t>
            </a:r>
            <a:endParaRPr lang="es-AR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Curabitur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Egestas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Congue</a:t>
            </a:r>
            <a:endParaRPr lang="es-AR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potenti</a:t>
            </a:r>
            <a:r>
              <a:rPr lang="es-AR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quis</a:t>
            </a:r>
            <a:endParaRPr lang="es-AR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</a:pPr>
            <a:r>
              <a:rPr lang="es-AR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Vehicula</a:t>
            </a:r>
          </a:p>
          <a:p>
            <a:pPr lvl="0">
              <a:lnSpc>
                <a:spcPct val="150000"/>
              </a:lnSpc>
            </a:pP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vel</a:t>
            </a:r>
            <a:r>
              <a:rPr lang="es-AR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dirty="0" err="1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penatibus</a:t>
            </a:r>
            <a:endParaRPr sz="14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27"/>
          <p:cNvSpPr txBox="1">
            <a:spLocks noGrp="1"/>
          </p:cNvSpPr>
          <p:nvPr>
            <p:ph type="title"/>
          </p:nvPr>
        </p:nvSpPr>
        <p:spPr>
          <a:xfrm>
            <a:off x="1006475" y="908050"/>
            <a:ext cx="4549775" cy="649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80" b="1" dirty="0" smtClean="0">
                <a:solidFill>
                  <a:srgbClr val="FF9933"/>
                </a:solidFill>
              </a:rPr>
              <a:t>TÍTULO SEGUNDO</a:t>
            </a:r>
            <a:endParaRPr dirty="0"/>
          </a:p>
        </p:txBody>
      </p:sp>
      <p:cxnSp>
        <p:nvCxnSpPr>
          <p:cNvPr id="275" name="Google Shape;275;p27"/>
          <p:cNvCxnSpPr/>
          <p:nvPr/>
        </p:nvCxnSpPr>
        <p:spPr>
          <a:xfrm>
            <a:off x="1158875" y="2189163"/>
            <a:ext cx="0" cy="4668837"/>
          </a:xfrm>
          <a:prstGeom prst="straightConnector1">
            <a:avLst/>
          </a:prstGeom>
          <a:noFill/>
          <a:ln w="9525" cap="flat" cmpd="sng">
            <a:solidFill>
              <a:srgbClr val="F5913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90B"/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875"/>
            <a:ext cx="12192001" cy="7891463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36"/>
          <p:cNvSpPr/>
          <p:nvPr/>
        </p:nvSpPr>
        <p:spPr>
          <a:xfrm rot="10800000" flipH="1">
            <a:off x="-15025" y="25"/>
            <a:ext cx="12207000" cy="8024400"/>
          </a:xfrm>
          <a:prstGeom prst="rect">
            <a:avLst/>
          </a:prstGeom>
          <a:gradFill>
            <a:gsLst>
              <a:gs pos="0">
                <a:srgbClr val="090A0E">
                  <a:alpha val="0"/>
                </a:srgbClr>
              </a:gs>
              <a:gs pos="96000">
                <a:srgbClr val="080F24"/>
              </a:gs>
              <a:gs pos="100000">
                <a:srgbClr val="080F2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36"/>
          <p:cNvSpPr txBox="1"/>
          <p:nvPr/>
        </p:nvSpPr>
        <p:spPr>
          <a:xfrm>
            <a:off x="1691867" y="573046"/>
            <a:ext cx="68505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1.  </a:t>
            </a:r>
            <a:endParaRPr sz="2000" b="1" dirty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3" name="Google Shape;333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6427" y="328623"/>
            <a:ext cx="853459" cy="853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8325" y="1392743"/>
            <a:ext cx="861562" cy="861559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6"/>
          <p:cNvSpPr txBox="1"/>
          <p:nvPr/>
        </p:nvSpPr>
        <p:spPr>
          <a:xfrm>
            <a:off x="1691867" y="1614209"/>
            <a:ext cx="40647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2.  </a:t>
            </a:r>
            <a:endParaRPr sz="2000" b="1" dirty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6" name="Google Shape;336;p3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68325" y="3575140"/>
            <a:ext cx="861562" cy="861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3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6427" y="4658165"/>
            <a:ext cx="862913" cy="861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88582" y="5741190"/>
            <a:ext cx="861562" cy="861559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36"/>
          <p:cNvSpPr txBox="1"/>
          <p:nvPr/>
        </p:nvSpPr>
        <p:spPr>
          <a:xfrm>
            <a:off x="1691867" y="3841169"/>
            <a:ext cx="68505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4.  </a:t>
            </a:r>
            <a:endParaRPr sz="2000" b="1" dirty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36"/>
          <p:cNvSpPr txBox="1"/>
          <p:nvPr/>
        </p:nvSpPr>
        <p:spPr>
          <a:xfrm>
            <a:off x="1691867" y="4964706"/>
            <a:ext cx="40647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5.  </a:t>
            </a:r>
            <a:endParaRPr sz="2000" b="1" dirty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36"/>
          <p:cNvSpPr txBox="1"/>
          <p:nvPr/>
        </p:nvSpPr>
        <p:spPr>
          <a:xfrm>
            <a:off x="1712123" y="6001818"/>
            <a:ext cx="40647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6.  </a:t>
            </a:r>
            <a:endParaRPr sz="2000" b="1" dirty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2" name="Google Shape;342;p36"/>
          <p:cNvPicPr preferRelativeResize="0"/>
          <p:nvPr/>
        </p:nvPicPr>
        <p:blipFill rotWithShape="1">
          <a:blip r:embed="rId9">
            <a:alphaModFix/>
          </a:blip>
          <a:srcRect l="2768" r="2758"/>
          <a:stretch/>
        </p:blipFill>
        <p:spPr>
          <a:xfrm>
            <a:off x="452400" y="2379200"/>
            <a:ext cx="1071074" cy="1071051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36"/>
          <p:cNvSpPr txBox="1"/>
          <p:nvPr/>
        </p:nvSpPr>
        <p:spPr>
          <a:xfrm>
            <a:off x="1691867" y="2749969"/>
            <a:ext cx="6850500" cy="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 smtClean="0">
                <a:solidFill>
                  <a:srgbClr val="FF9933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2000" b="1" dirty="0">
              <a:solidFill>
                <a:srgbClr val="FF99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365</Words>
  <Application>Microsoft Office PowerPoint</Application>
  <PresentationFormat>Panorámica</PresentationFormat>
  <Paragraphs>87</Paragraphs>
  <Slides>12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5" baseType="lpstr">
      <vt:lpstr>Calibri</vt:lpstr>
      <vt:lpstr>Arial</vt:lpstr>
      <vt:lpstr>Tema de Office</vt:lpstr>
      <vt:lpstr>Presentación de PowerPoint</vt:lpstr>
      <vt:lpstr>Presentación de PowerPoint</vt:lpstr>
      <vt:lpstr>Presentación de PowerPoint</vt:lpstr>
      <vt:lpstr>TÍTULO</vt:lpstr>
      <vt:lpstr>Presentación de PowerPoint</vt:lpstr>
      <vt:lpstr>TÍTULO</vt:lpstr>
      <vt:lpstr>TÍTULO PRIMERO</vt:lpstr>
      <vt:lpstr>TÍTULO SEGUNDO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jessyemi</dc:creator>
  <cp:lastModifiedBy>Usuario de Windows</cp:lastModifiedBy>
  <cp:revision>7</cp:revision>
  <dcterms:modified xsi:type="dcterms:W3CDTF">2020-08-04T20:36:51Z</dcterms:modified>
</cp:coreProperties>
</file>